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14" r:id="rId1"/>
  </p:sldMasterIdLst>
  <p:notesMasterIdLst>
    <p:notesMasterId r:id="rId7"/>
  </p:notesMasterIdLst>
  <p:handoutMasterIdLst>
    <p:handoutMasterId r:id="rId8"/>
  </p:handoutMasterIdLst>
  <p:sldIdLst>
    <p:sldId id="16141421" r:id="rId2"/>
    <p:sldId id="16141417" r:id="rId3"/>
    <p:sldId id="16141420" r:id="rId4"/>
    <p:sldId id="16141418" r:id="rId5"/>
    <p:sldId id="16141419" r:id="rId6"/>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楊樹海" initials="楊樹海"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FF"/>
    <a:srgbClr val="00FFFF"/>
    <a:srgbClr val="000000"/>
    <a:srgbClr val="D9D9D9"/>
    <a:srgbClr val="F2F2F2"/>
    <a:srgbClr val="0185D5"/>
    <a:srgbClr val="003D87"/>
    <a:srgbClr val="00B0F0"/>
    <a:srgbClr val="0D0D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67" autoAdjust="0"/>
    <p:restoredTop sz="95732" autoAdjust="0"/>
  </p:normalViewPr>
  <p:slideViewPr>
    <p:cSldViewPr snapToGrid="0">
      <p:cViewPr varScale="1">
        <p:scale>
          <a:sx n="110" d="100"/>
          <a:sy n="110" d="100"/>
        </p:scale>
        <p:origin x="564" y="90"/>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FA70F2-FFB1-4A77-8169-B4B3A96EA7FA}" type="datetimeFigureOut">
              <a:rPr lang="zh-TW" altLang="en-US" smtClean="0"/>
              <a:t>2023/5/24</a:t>
            </a:fld>
            <a:endParaRPr lang="zh-TW" altLang="en-US"/>
          </a:p>
        </p:txBody>
      </p:sp>
      <p:sp>
        <p:nvSpPr>
          <p:cNvPr id="4" name="頁尾版面配置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9422045-D558-4E33-BE68-5816A24675A4}" type="slidenum">
              <a:rPr lang="zh-TW" altLang="en-US" smtClean="0"/>
              <a:t>‹#›</a:t>
            </a:fld>
            <a:endParaRPr lang="zh-TW"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C74DAA-8521-401A-B442-5F827CEBB63B}" type="datetimeFigureOut">
              <a:rPr lang="zh-TW" altLang="en-US" smtClean="0"/>
              <a:t>2023/5/24</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A6A725-A372-460E-884A-4864481A9E48}" type="slidenum">
              <a:rPr lang="zh-TW" altLang="en-US" smtClean="0"/>
              <a:t>‹#›</a:t>
            </a:fld>
            <a:endParaRPr lang="zh-TW" altLang="en-US"/>
          </a:p>
        </p:txBody>
      </p:sp>
    </p:spTree>
    <p:extLst>
      <p:ext uri="{BB962C8B-B14F-4D97-AF65-F5344CB8AC3E}">
        <p14:creationId xmlns:p14="http://schemas.microsoft.com/office/powerpoint/2010/main" val="53701663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92603879"/>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p:txBody>
          <a:bodyPr anchor="ct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6649892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5/24/2023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30731270"/>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6775926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9322130"/>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992170049"/>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41099828"/>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編輯母片文字樣式</a:t>
            </a:r>
          </a:p>
        </p:txBody>
      </p:sp>
      <p:sp>
        <p:nvSpPr>
          <p:cNvPr id="5" name="Date Placeholder 4"/>
          <p:cNvSpPr>
            <a:spLocks noGrp="1"/>
          </p:cNvSpPr>
          <p:nvPr>
            <p:ph type="dt" sz="half" idx="10"/>
          </p:nvPr>
        </p:nvSpPr>
        <p:spPr/>
        <p:txBody>
          <a:bodyPr/>
          <a:lstStyle/>
          <a:p>
            <a:fld id="{B61BEF0D-F0BB-DE4B-95CE-6DB70DBA9567}" type="datetimeFigureOut">
              <a:rPr lang="en-US" dirty="0"/>
              <a:pPr/>
              <a:t>5/24/2023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0318920"/>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zh-TW" altLang="en-US" smtClean="0"/>
              <a:t>按一下以編輯母片標題樣式</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編輯母片文字樣式</a:t>
            </a:r>
          </a:p>
        </p:txBody>
      </p:sp>
      <p:sp>
        <p:nvSpPr>
          <p:cNvPr id="5" name="Date Placeholder 4"/>
          <p:cNvSpPr>
            <a:spLocks noGrp="1"/>
          </p:cNvSpPr>
          <p:nvPr>
            <p:ph type="dt" sz="half" idx="10"/>
          </p:nvPr>
        </p:nvSpPr>
        <p:spPr/>
        <p:txBody>
          <a:bodyPr/>
          <a:lstStyle/>
          <a:p>
            <a:fld id="{B61BEF0D-F0BB-DE4B-95CE-6DB70DBA9567}" type="datetimeFigureOut">
              <a:rPr lang="en-US" dirty="0"/>
              <a:pPr/>
              <a:t>5/24/2023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0082361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全景圖片 (含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smtClean="0"/>
              <a:t>按一下圖示以新增圖片</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編輯母片文字樣式</a:t>
            </a:r>
          </a:p>
        </p:txBody>
      </p:sp>
      <p:sp>
        <p:nvSpPr>
          <p:cNvPr id="3" name="Date Placeholder 2"/>
          <p:cNvSpPr>
            <a:spLocks noGrp="1"/>
          </p:cNvSpPr>
          <p:nvPr>
            <p:ph type="dt" sz="half" idx="10"/>
          </p:nvPr>
        </p:nvSpPr>
        <p:spPr/>
        <p:txBody>
          <a:bodyPr/>
          <a:lstStyle/>
          <a:p>
            <a:fld id="{B61BEF0D-F0BB-DE4B-95CE-6DB70DBA9567}" type="datetimeFigureOut">
              <a:rPr lang="en-US" dirty="0"/>
              <a:pPr/>
              <a:t>5/24/2023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3832254"/>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5/24/2023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6179547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zh-TW" altLang="en-US" smtClean="0"/>
              <a:t>按一下以編輯母片標題樣式</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編輯母片文字樣式</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5/24/2023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192162961"/>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5/24/2023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93209542"/>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zh-TW" altLang="en-US" smtClean="0"/>
              <a:t>按一下以編輯母片標題樣式</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zh-TW" altLang="en-US" smtClean="0"/>
              <a:t>編輯母片文字樣式</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5/24/2023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233635924"/>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zh-TW" altLang="en-US" smtClean="0"/>
              <a:t>按一下以編輯母片標題樣式</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zh-TW" altLang="en-US" smtClean="0"/>
              <a:t>編輯母片文字樣式</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4" name="Date Placeholder 3"/>
          <p:cNvSpPr>
            <a:spLocks noGrp="1"/>
          </p:cNvSpPr>
          <p:nvPr>
            <p:ph type="dt" sz="half" idx="10"/>
          </p:nvPr>
        </p:nvSpPr>
        <p:spPr/>
        <p:txBody>
          <a:bodyPr/>
          <a:lstStyle/>
          <a:p>
            <a:fld id="{B61BEF0D-F0BB-DE4B-95CE-6DB70DBA9567}" type="datetimeFigureOut">
              <a:rPr lang="en-US" dirty="0"/>
              <a:pPr/>
              <a:t>5/24/2023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830979"/>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ncho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55851963"/>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54773254"/>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Report Page">
    <p:spTree>
      <p:nvGrpSpPr>
        <p:cNvPr id="1" name=""/>
        <p:cNvGrpSpPr/>
        <p:nvPr/>
      </p:nvGrpSpPr>
      <p:grpSpPr>
        <a:xfrm>
          <a:off x="0" y="0"/>
          <a:ext cx="0" cy="0"/>
          <a:chOff x="0" y="0"/>
          <a:chExt cx="0" cy="0"/>
        </a:xfrm>
      </p:grpSpPr>
      <p:sp>
        <p:nvSpPr>
          <p:cNvPr id="10" name="標題 1"/>
          <p:cNvSpPr>
            <a:spLocks noGrp="1"/>
          </p:cNvSpPr>
          <p:nvPr>
            <p:ph type="title"/>
          </p:nvPr>
        </p:nvSpPr>
        <p:spPr>
          <a:xfrm>
            <a:off x="113985" y="264247"/>
            <a:ext cx="7413431" cy="612051"/>
          </a:xfrm>
          <a:prstGeom prst="rect">
            <a:avLst/>
          </a:prstGeom>
          <a:noFill/>
        </p:spPr>
        <p:txBody>
          <a:bodyPr anchor="ctr" anchorCtr="0">
            <a:noAutofit/>
          </a:bodyPr>
          <a:lstStyle>
            <a:lvl1pPr>
              <a:defRPr lang="zh-TW" altLang="en-US" sz="2800" b="0" dirty="0">
                <a:latin typeface="Arial" panose="020B0604020202020204" pitchFamily="34" charset="0"/>
                <a:ea typeface="微軟正黑體" panose="020B0604030504040204" pitchFamily="34" charset="-120"/>
                <a:cs typeface="Arial" panose="020B0604020202020204" pitchFamily="34" charset="0"/>
              </a:defRPr>
            </a:lvl1pPr>
          </a:lstStyle>
          <a:p>
            <a:pPr marL="0" lvl="0"/>
            <a:r>
              <a:rPr lang="zh-TW" altLang="en-US" dirty="0"/>
              <a:t>按一下以編輯母片標題樣式</a:t>
            </a:r>
          </a:p>
        </p:txBody>
      </p:sp>
    </p:spTree>
    <p:extLst>
      <p:ext uri="{BB962C8B-B14F-4D97-AF65-F5344CB8AC3E}">
        <p14:creationId xmlns:p14="http://schemas.microsoft.com/office/powerpoint/2010/main" val="2364949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5/24/2023</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pic>
        <p:nvPicPr>
          <p:cNvPr id="13" name="圖片 12"/>
          <p:cNvPicPr>
            <a:picLocks noChangeAspect="1"/>
          </p:cNvPicPr>
          <p:nvPr userDrawn="1"/>
        </p:nvPicPr>
        <p:blipFill>
          <a:blip r:embed="rId20" cstate="email"/>
          <a:stretch>
            <a:fillRect/>
          </a:stretch>
        </p:blipFill>
        <p:spPr>
          <a:xfrm>
            <a:off x="0" y="0"/>
            <a:ext cx="12192000" cy="6858000"/>
          </a:xfrm>
          <a:prstGeom prst="rect">
            <a:avLst/>
          </a:prstGeom>
        </p:spPr>
      </p:pic>
      <p:sp>
        <p:nvSpPr>
          <p:cNvPr id="14" name="文字方塊 13"/>
          <p:cNvSpPr txBox="1"/>
          <p:nvPr userDrawn="1"/>
        </p:nvSpPr>
        <p:spPr>
          <a:xfrm>
            <a:off x="545546" y="6595589"/>
            <a:ext cx="2765437" cy="276999"/>
          </a:xfrm>
          <a:prstGeom prst="rect">
            <a:avLst/>
          </a:prstGeom>
          <a:noFill/>
        </p:spPr>
        <p:txBody>
          <a:bodyPr wrap="none" rtlCol="0">
            <a:spAutoFit/>
          </a:bodyPr>
          <a:lstStyle/>
          <a:p>
            <a:r>
              <a:rPr lang="en-US" altLang="zh-TW" sz="1200" dirty="0">
                <a:solidFill>
                  <a:schemeClr val="bg1"/>
                </a:solidFill>
                <a:latin typeface="Calibri" panose="020F0502020204030204" pitchFamily="34" charset="0"/>
                <a:cs typeface="Calibri" panose="020F0502020204030204" pitchFamily="34" charset="0"/>
              </a:rPr>
              <a:t>2023 F</a:t>
            </a:r>
            <a:r>
              <a:rPr lang="en-US" altLang="zh-CN" sz="1200" dirty="0">
                <a:solidFill>
                  <a:schemeClr val="bg1"/>
                </a:solidFill>
                <a:latin typeface="Calibri" panose="020F0502020204030204" pitchFamily="34" charset="0"/>
                <a:cs typeface="Calibri" panose="020F0502020204030204" pitchFamily="34" charset="0"/>
              </a:rPr>
              <a:t>ii Confidential.</a:t>
            </a:r>
            <a:r>
              <a:rPr lang="en-US" altLang="zh-CN" sz="1200" baseline="0" dirty="0">
                <a:solidFill>
                  <a:schemeClr val="bg1"/>
                </a:solidFill>
                <a:latin typeface="Calibri" panose="020F0502020204030204" pitchFamily="34" charset="0"/>
                <a:cs typeface="Calibri" panose="020F0502020204030204" pitchFamily="34" charset="0"/>
              </a:rPr>
              <a:t> All Rights Reserved.</a:t>
            </a:r>
            <a:endParaRPr lang="zh-TW" altLang="en-US" sz="1200" dirty="0">
              <a:solidFill>
                <a:schemeClr val="bg1"/>
              </a:solidFill>
              <a:latin typeface="Calibri" panose="020F0502020204030204" pitchFamily="34" charset="0"/>
              <a:cs typeface="Calibri" panose="020F0502020204030204" pitchFamily="34" charset="0"/>
            </a:endParaRPr>
          </a:p>
        </p:txBody>
      </p:sp>
      <p:sp>
        <p:nvSpPr>
          <p:cNvPr id="15" name="投影片編號版面配置區 5"/>
          <p:cNvSpPr txBox="1"/>
          <p:nvPr userDrawn="1"/>
        </p:nvSpPr>
        <p:spPr>
          <a:xfrm>
            <a:off x="11015136" y="6620932"/>
            <a:ext cx="1109133" cy="24123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2BCCDC4-842A-4C2E-969C-D1D2F02A5041}" type="slidenum">
              <a:rPr lang="zh-TW" altLang="en-US" b="0" smtClean="0">
                <a:solidFill>
                  <a:schemeClr val="bg1"/>
                </a:solidFill>
                <a:latin typeface="Calibri" panose="020F0502020204030204" pitchFamily="34" charset="0"/>
                <a:cs typeface="Calibri" panose="020F0502020204030204" pitchFamily="34" charset="0"/>
              </a:rPr>
              <a:t>‹#›</a:t>
            </a:fld>
            <a:r>
              <a:rPr lang="zh-TW" altLang="en-US" b="0" dirty="0">
                <a:solidFill>
                  <a:schemeClr val="bg1"/>
                </a:solidFill>
                <a:latin typeface="Calibri" panose="020F0502020204030204" pitchFamily="34" charset="0"/>
                <a:cs typeface="Calibri" panose="020F0502020204030204" pitchFamily="34" charset="0"/>
              </a:rPr>
              <a:t> </a:t>
            </a:r>
          </a:p>
        </p:txBody>
      </p:sp>
      <p:pic>
        <p:nvPicPr>
          <p:cNvPr id="16" name="圖片 15"/>
          <p:cNvPicPr>
            <a:picLocks noChangeAspect="1"/>
          </p:cNvPicPr>
          <p:nvPr userDrawn="1"/>
        </p:nvPicPr>
        <p:blipFill>
          <a:blip r:embed="rId21"/>
          <a:stretch>
            <a:fillRect/>
          </a:stretch>
        </p:blipFill>
        <p:spPr>
          <a:xfrm>
            <a:off x="10017211" y="3947"/>
            <a:ext cx="2174789" cy="1076325"/>
          </a:xfrm>
          <a:prstGeom prst="rect">
            <a:avLst/>
          </a:prstGeom>
          <a:ln>
            <a:noFill/>
          </a:ln>
          <a:effectLst>
            <a:softEdge rad="112500"/>
          </a:effectLst>
        </p:spPr>
      </p:pic>
      <p:pic>
        <p:nvPicPr>
          <p:cNvPr id="17" name="Image" descr="Image"/>
          <p:cNvPicPr>
            <a:picLocks noChangeAspect="1"/>
          </p:cNvPicPr>
          <p:nvPr userDrawn="1"/>
        </p:nvPicPr>
        <p:blipFill>
          <a:blip r:embed="rId22" cstate="email"/>
          <a:stretch>
            <a:fillRect/>
          </a:stretch>
        </p:blipFill>
        <p:spPr>
          <a:xfrm>
            <a:off x="10218572" y="170586"/>
            <a:ext cx="1772066" cy="281725"/>
          </a:xfrm>
          <a:prstGeom prst="rect">
            <a:avLst/>
          </a:prstGeom>
          <a:ln w="12700">
            <a:miter lim="400000"/>
            <a:headEnd/>
            <a:tailEnd/>
          </a:ln>
        </p:spPr>
      </p:pic>
    </p:spTree>
    <p:extLst>
      <p:ext uri="{BB962C8B-B14F-4D97-AF65-F5344CB8AC3E}">
        <p14:creationId xmlns:p14="http://schemas.microsoft.com/office/powerpoint/2010/main" val="3665417903"/>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 id="2147483732" r:id="rId18"/>
  </p:sldLayoutIdLst>
  <p:hf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p:cNvSpPr txBox="1">
            <a:spLocks/>
          </p:cNvSpPr>
          <p:nvPr/>
        </p:nvSpPr>
        <p:spPr>
          <a:xfrm>
            <a:off x="2033318" y="4644615"/>
            <a:ext cx="7413431" cy="1030399"/>
          </a:xfrm>
          <a:prstGeom prst="rect">
            <a:avLst/>
          </a:prstGeom>
          <a:noFill/>
          <a:effectLst/>
        </p:spPr>
        <p:txBody>
          <a:bodyPr vert="horz" lIns="91440" tIns="45720" rIns="91440" bIns="45720" rtlCol="0" anchor="ctr" anchorCtr="0">
            <a:noAutofit/>
          </a:bodyPr>
          <a:lstStyle>
            <a:lvl1pPr algn="l" defTabSz="457200" rtl="0" eaLnBrk="1" latinLnBrk="0" hangingPunct="1">
              <a:spcBef>
                <a:spcPct val="0"/>
              </a:spcBef>
              <a:buNone/>
              <a:defRPr lang="zh-TW" altLang="en-US" sz="2800" b="0" kern="1200" cap="all" dirty="0">
                <a:ln w="3175" cmpd="sng">
                  <a:noFill/>
                </a:ln>
                <a:solidFill>
                  <a:schemeClr val="tx1"/>
                </a:solidFill>
                <a:effectLst/>
                <a:latin typeface="Arial" panose="020B0604020202020204" pitchFamily="34" charset="0"/>
                <a:ea typeface="微軟正黑體" panose="020B0604030504040204" pitchFamily="34" charset="-120"/>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zh-TW" sz="1800" dirty="0" smtClean="0"/>
              <a:t>2023/05/24</a:t>
            </a:r>
            <a:endParaRPr lang="en-US" sz="1800" dirty="0"/>
          </a:p>
        </p:txBody>
      </p:sp>
      <p:sp>
        <p:nvSpPr>
          <p:cNvPr id="4" name="內容版面配置區 2">
            <a:extLst>
              <a:ext uri="{FF2B5EF4-FFF2-40B4-BE49-F238E27FC236}">
                <a16:creationId xmlns:a16="http://schemas.microsoft.com/office/drawing/2014/main" id="{16ECD589-6587-80DD-8E9A-C5573D9FCACD}"/>
              </a:ext>
            </a:extLst>
          </p:cNvPr>
          <p:cNvSpPr txBox="1">
            <a:spLocks/>
          </p:cNvSpPr>
          <p:nvPr/>
        </p:nvSpPr>
        <p:spPr>
          <a:xfrm>
            <a:off x="2118137" y="2296652"/>
            <a:ext cx="7481909" cy="89016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en-US" altLang="zh-TW" sz="2800" dirty="0" smtClean="0">
                <a:solidFill>
                  <a:schemeClr val="tx1"/>
                </a:solidFill>
              </a:rPr>
              <a:t>Eagle </a:t>
            </a:r>
            <a:r>
              <a:rPr lang="en-US" altLang="zh-TW" sz="2800" dirty="0">
                <a:solidFill>
                  <a:schemeClr val="tx1"/>
                </a:solidFill>
              </a:rPr>
              <a:t>Project LED Schematic Symbol Mismatch </a:t>
            </a:r>
            <a:r>
              <a:rPr lang="en-US" altLang="zh-TW" sz="2800" dirty="0" smtClean="0">
                <a:solidFill>
                  <a:schemeClr val="tx1"/>
                </a:solidFill>
              </a:rPr>
              <a:t>Issue</a:t>
            </a:r>
            <a:endParaRPr lang="en-US" altLang="zh-TW" sz="2800" dirty="0">
              <a:solidFill>
                <a:schemeClr val="tx1"/>
              </a:solidFill>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35042470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7"/>
          <p:cNvSpPr txBox="1"/>
          <p:nvPr/>
        </p:nvSpPr>
        <p:spPr>
          <a:xfrm>
            <a:off x="1552575" y="3204168"/>
            <a:ext cx="2870632"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6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AGENDA</a:t>
            </a:r>
            <a:endParaRPr kumimoji="0" lang="zh-CN" altLang="en-US" sz="46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grpSp>
        <p:nvGrpSpPr>
          <p:cNvPr id="2" name="群組 1"/>
          <p:cNvGrpSpPr/>
          <p:nvPr/>
        </p:nvGrpSpPr>
        <p:grpSpPr>
          <a:xfrm>
            <a:off x="5474238" y="2217995"/>
            <a:ext cx="5177008" cy="637074"/>
            <a:chOff x="5474238" y="2129035"/>
            <a:chExt cx="5177008" cy="637074"/>
          </a:xfrm>
        </p:grpSpPr>
        <p:sp>
          <p:nvSpPr>
            <p:cNvPr id="4" name="Rectangle 12"/>
            <p:cNvSpPr>
              <a:spLocks noChangeArrowheads="1"/>
            </p:cNvSpPr>
            <p:nvPr/>
          </p:nvSpPr>
          <p:spPr bwMode="auto">
            <a:xfrm>
              <a:off x="5474238" y="2129035"/>
              <a:ext cx="621762" cy="637074"/>
            </a:xfrm>
            <a:prstGeom prst="rect">
              <a:avLst/>
            </a:prstGeom>
            <a:solidFill>
              <a:srgbClr val="FB274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txBody>
            <a:bodyPr lIns="68562" tIns="34281" rIns="68562" bIns="34281"/>
            <a:lstStyle>
              <a:lvl1pPr eaLnBrk="0" hangingPunct="0">
                <a:defRPr>
                  <a:solidFill>
                    <a:schemeClr val="tx1"/>
                  </a:solidFill>
                  <a:latin typeface="Arial" panose="020B0604020202020204" pitchFamily="34" charset="0"/>
                  <a:ea typeface="SimSun" pitchFamily="2" charset="-122"/>
                </a:defRPr>
              </a:lvl1pPr>
              <a:lvl2pPr marL="742950" indent="-285750" eaLnBrk="0" hangingPunct="0">
                <a:defRPr>
                  <a:solidFill>
                    <a:schemeClr val="tx1"/>
                  </a:solidFill>
                  <a:latin typeface="Arial" panose="020B0604020202020204" pitchFamily="34" charset="0"/>
                  <a:ea typeface="SimSun" pitchFamily="2" charset="-122"/>
                </a:defRPr>
              </a:lvl2pPr>
              <a:lvl3pPr marL="1143000" indent="-228600" eaLnBrk="0" hangingPunct="0">
                <a:defRPr>
                  <a:solidFill>
                    <a:schemeClr val="tx1"/>
                  </a:solidFill>
                  <a:latin typeface="Arial" panose="020B0604020202020204" pitchFamily="34" charset="0"/>
                  <a:ea typeface="SimSun" pitchFamily="2" charset="-122"/>
                </a:defRPr>
              </a:lvl3pPr>
              <a:lvl4pPr marL="1600200" indent="-228600" eaLnBrk="0" hangingPunct="0">
                <a:defRPr>
                  <a:solidFill>
                    <a:schemeClr val="tx1"/>
                  </a:solidFill>
                  <a:latin typeface="Arial" panose="020B0604020202020204" pitchFamily="34" charset="0"/>
                  <a:ea typeface="SimSun" pitchFamily="2" charset="-122"/>
                </a:defRPr>
              </a:lvl4pPr>
              <a:lvl5pPr marL="2057400" indent="-228600" eaLnBrk="0" hangingPunct="0">
                <a:defRPr>
                  <a:solidFill>
                    <a:schemeClr val="tx1"/>
                  </a:solidFill>
                  <a:latin typeface="Arial" panose="020B0604020202020204" pitchFamily="34" charset="0"/>
                  <a:ea typeface="SimSun"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SimSun" pitchFamily="2" charset="-122"/>
                <a:cs typeface="+mn-cs"/>
              </a:endParaRPr>
            </a:p>
          </p:txBody>
        </p:sp>
        <p:sp>
          <p:nvSpPr>
            <p:cNvPr id="8" name="TextBox 105"/>
            <p:cNvSpPr txBox="1">
              <a:spLocks noChangeArrowheads="1"/>
            </p:cNvSpPr>
            <p:nvPr/>
          </p:nvSpPr>
          <p:spPr bwMode="auto">
            <a:xfrm>
              <a:off x="6331246" y="2262788"/>
              <a:ext cx="4320000"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anose="020B0604020202020204" pitchFamily="34" charset="0"/>
                  <a:ea typeface="SimSun" pitchFamily="2" charset="-122"/>
                </a:defRPr>
              </a:lvl1pPr>
              <a:lvl2pPr marL="742950" indent="-285750" eaLnBrk="0" hangingPunct="0">
                <a:defRPr>
                  <a:solidFill>
                    <a:schemeClr val="tx1"/>
                  </a:solidFill>
                  <a:latin typeface="Arial" panose="020B0604020202020204" pitchFamily="34" charset="0"/>
                  <a:ea typeface="SimSun" pitchFamily="2" charset="-122"/>
                </a:defRPr>
              </a:lvl2pPr>
              <a:lvl3pPr marL="1143000" indent="-228600" eaLnBrk="0" hangingPunct="0">
                <a:defRPr>
                  <a:solidFill>
                    <a:schemeClr val="tx1"/>
                  </a:solidFill>
                  <a:latin typeface="Arial" panose="020B0604020202020204" pitchFamily="34" charset="0"/>
                  <a:ea typeface="SimSun" pitchFamily="2" charset="-122"/>
                </a:defRPr>
              </a:lvl3pPr>
              <a:lvl4pPr marL="1600200" indent="-228600" eaLnBrk="0" hangingPunct="0">
                <a:defRPr>
                  <a:solidFill>
                    <a:schemeClr val="tx1"/>
                  </a:solidFill>
                  <a:latin typeface="Arial" panose="020B0604020202020204" pitchFamily="34" charset="0"/>
                  <a:ea typeface="SimSun" pitchFamily="2" charset="-122"/>
                </a:defRPr>
              </a:lvl4pPr>
              <a:lvl5pPr marL="2057400" indent="-228600" eaLnBrk="0" hangingPunct="0">
                <a:defRPr>
                  <a:solidFill>
                    <a:schemeClr val="tx1"/>
                  </a:solidFill>
                  <a:latin typeface="Arial" panose="020B0604020202020204" pitchFamily="34" charset="0"/>
                  <a:ea typeface="SimSun"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TW" sz="2400" dirty="0">
                  <a:solidFill>
                    <a:prstClr val="white"/>
                  </a:solidFill>
                  <a:latin typeface="Microsoft YaHei" panose="020B0503020204020204" pitchFamily="34" charset="-122"/>
                  <a:ea typeface="Microsoft YaHei" panose="020B0503020204020204" pitchFamily="34" charset="-122"/>
                </a:rPr>
                <a:t>Problem Description</a:t>
              </a:r>
              <a:endParaRPr kumimoji="0" lang="zh-TW" altLang="en-US" sz="2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sp>
          <p:nvSpPr>
            <p:cNvPr id="9" name="TextBox 106"/>
            <p:cNvSpPr txBox="1">
              <a:spLocks noChangeArrowheads="1"/>
            </p:cNvSpPr>
            <p:nvPr/>
          </p:nvSpPr>
          <p:spPr bwMode="auto">
            <a:xfrm>
              <a:off x="5603743" y="2204703"/>
              <a:ext cx="431400" cy="50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anose="020B0604020202020204" pitchFamily="34" charset="0"/>
                  <a:ea typeface="SimSun" pitchFamily="2" charset="-122"/>
                </a:defRPr>
              </a:lvl1pPr>
              <a:lvl2pPr marL="742950" indent="-285750" eaLnBrk="0" hangingPunct="0">
                <a:defRPr>
                  <a:solidFill>
                    <a:schemeClr val="tx1"/>
                  </a:solidFill>
                  <a:latin typeface="Arial" panose="020B0604020202020204" pitchFamily="34" charset="0"/>
                  <a:ea typeface="SimSun" pitchFamily="2" charset="-122"/>
                </a:defRPr>
              </a:lvl2pPr>
              <a:lvl3pPr marL="1143000" indent="-228600" eaLnBrk="0" hangingPunct="0">
                <a:defRPr>
                  <a:solidFill>
                    <a:schemeClr val="tx1"/>
                  </a:solidFill>
                  <a:latin typeface="Arial" panose="020B0604020202020204" pitchFamily="34" charset="0"/>
                  <a:ea typeface="SimSun" pitchFamily="2" charset="-122"/>
                </a:defRPr>
              </a:lvl3pPr>
              <a:lvl4pPr marL="1600200" indent="-228600" eaLnBrk="0" hangingPunct="0">
                <a:defRPr>
                  <a:solidFill>
                    <a:schemeClr val="tx1"/>
                  </a:solidFill>
                  <a:latin typeface="Arial" panose="020B0604020202020204" pitchFamily="34" charset="0"/>
                  <a:ea typeface="SimSun" pitchFamily="2" charset="-122"/>
                </a:defRPr>
              </a:lvl4pPr>
              <a:lvl5pPr marL="2057400" indent="-228600" eaLnBrk="0" hangingPunct="0">
                <a:defRPr>
                  <a:solidFill>
                    <a:schemeClr val="tx1"/>
                  </a:solidFill>
                  <a:latin typeface="Arial" panose="020B0604020202020204" pitchFamily="34" charset="0"/>
                  <a:ea typeface="SimSun"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mn-cs"/>
                </a:rPr>
                <a:t>1</a:t>
              </a:r>
              <a:endParaRPr kumimoji="0" lang="zh-CN" altLang="en-US" sz="2800" b="1"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mn-cs"/>
              </a:endParaRPr>
            </a:p>
          </p:txBody>
        </p:sp>
      </p:grpSp>
      <p:grpSp>
        <p:nvGrpSpPr>
          <p:cNvPr id="7" name="群組 6"/>
          <p:cNvGrpSpPr/>
          <p:nvPr/>
        </p:nvGrpSpPr>
        <p:grpSpPr>
          <a:xfrm>
            <a:off x="5479335" y="3196966"/>
            <a:ext cx="5171911" cy="637074"/>
            <a:chOff x="5479335" y="3108006"/>
            <a:chExt cx="5171911" cy="637074"/>
          </a:xfrm>
        </p:grpSpPr>
        <p:sp>
          <p:nvSpPr>
            <p:cNvPr id="5" name="Rectangle 12"/>
            <p:cNvSpPr>
              <a:spLocks noChangeArrowheads="1"/>
            </p:cNvSpPr>
            <p:nvPr/>
          </p:nvSpPr>
          <p:spPr bwMode="auto">
            <a:xfrm>
              <a:off x="5479335" y="3108006"/>
              <a:ext cx="621762" cy="637074"/>
            </a:xfrm>
            <a:prstGeom prst="rect">
              <a:avLst/>
            </a:prstGeom>
            <a:solidFill>
              <a:srgbClr val="FB274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txBody>
            <a:bodyPr lIns="68562" tIns="34281" rIns="68562" bIns="34281"/>
            <a:lstStyle>
              <a:lvl1pPr eaLnBrk="0" hangingPunct="0">
                <a:defRPr>
                  <a:solidFill>
                    <a:schemeClr val="tx1"/>
                  </a:solidFill>
                  <a:latin typeface="Arial" panose="020B0604020202020204" pitchFamily="34" charset="0"/>
                  <a:ea typeface="SimSun" pitchFamily="2" charset="-122"/>
                </a:defRPr>
              </a:lvl1pPr>
              <a:lvl2pPr marL="742950" indent="-285750" eaLnBrk="0" hangingPunct="0">
                <a:defRPr>
                  <a:solidFill>
                    <a:schemeClr val="tx1"/>
                  </a:solidFill>
                  <a:latin typeface="Arial" panose="020B0604020202020204" pitchFamily="34" charset="0"/>
                  <a:ea typeface="SimSun" pitchFamily="2" charset="-122"/>
                </a:defRPr>
              </a:lvl2pPr>
              <a:lvl3pPr marL="1143000" indent="-228600" eaLnBrk="0" hangingPunct="0">
                <a:defRPr>
                  <a:solidFill>
                    <a:schemeClr val="tx1"/>
                  </a:solidFill>
                  <a:latin typeface="Arial" panose="020B0604020202020204" pitchFamily="34" charset="0"/>
                  <a:ea typeface="SimSun" pitchFamily="2" charset="-122"/>
                </a:defRPr>
              </a:lvl3pPr>
              <a:lvl4pPr marL="1600200" indent="-228600" eaLnBrk="0" hangingPunct="0">
                <a:defRPr>
                  <a:solidFill>
                    <a:schemeClr val="tx1"/>
                  </a:solidFill>
                  <a:latin typeface="Arial" panose="020B0604020202020204" pitchFamily="34" charset="0"/>
                  <a:ea typeface="SimSun" pitchFamily="2" charset="-122"/>
                </a:defRPr>
              </a:lvl4pPr>
              <a:lvl5pPr marL="2057400" indent="-228600" eaLnBrk="0" hangingPunct="0">
                <a:defRPr>
                  <a:solidFill>
                    <a:schemeClr val="tx1"/>
                  </a:solidFill>
                  <a:latin typeface="Arial" panose="020B0604020202020204" pitchFamily="34" charset="0"/>
                  <a:ea typeface="SimSun"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SimSun" pitchFamily="2" charset="-122"/>
                <a:cs typeface="+mn-cs"/>
              </a:endParaRPr>
            </a:p>
          </p:txBody>
        </p:sp>
        <p:sp>
          <p:nvSpPr>
            <p:cNvPr id="10" name="TextBox 108"/>
            <p:cNvSpPr txBox="1">
              <a:spLocks noChangeArrowheads="1"/>
            </p:cNvSpPr>
            <p:nvPr/>
          </p:nvSpPr>
          <p:spPr bwMode="auto">
            <a:xfrm>
              <a:off x="6331246" y="3279480"/>
              <a:ext cx="4320000"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anose="020B0604020202020204" pitchFamily="34" charset="0"/>
                  <a:ea typeface="SimSun" pitchFamily="2" charset="-122"/>
                </a:defRPr>
              </a:lvl1pPr>
              <a:lvl2pPr marL="742950" indent="-285750" eaLnBrk="0" hangingPunct="0">
                <a:defRPr>
                  <a:solidFill>
                    <a:schemeClr val="tx1"/>
                  </a:solidFill>
                  <a:latin typeface="Arial" panose="020B0604020202020204" pitchFamily="34" charset="0"/>
                  <a:ea typeface="SimSun" pitchFamily="2" charset="-122"/>
                </a:defRPr>
              </a:lvl2pPr>
              <a:lvl3pPr marL="1143000" indent="-228600" eaLnBrk="0" hangingPunct="0">
                <a:defRPr>
                  <a:solidFill>
                    <a:schemeClr val="tx1"/>
                  </a:solidFill>
                  <a:latin typeface="Arial" panose="020B0604020202020204" pitchFamily="34" charset="0"/>
                  <a:ea typeface="SimSun" pitchFamily="2" charset="-122"/>
                </a:defRPr>
              </a:lvl3pPr>
              <a:lvl4pPr marL="1600200" indent="-228600" eaLnBrk="0" hangingPunct="0">
                <a:defRPr>
                  <a:solidFill>
                    <a:schemeClr val="tx1"/>
                  </a:solidFill>
                  <a:latin typeface="Arial" panose="020B0604020202020204" pitchFamily="34" charset="0"/>
                  <a:ea typeface="SimSun" pitchFamily="2" charset="-122"/>
                </a:defRPr>
              </a:lvl4pPr>
              <a:lvl5pPr marL="2057400" indent="-228600" eaLnBrk="0" hangingPunct="0">
                <a:defRPr>
                  <a:solidFill>
                    <a:schemeClr val="tx1"/>
                  </a:solidFill>
                  <a:latin typeface="Arial" panose="020B0604020202020204" pitchFamily="34" charset="0"/>
                  <a:ea typeface="SimSun"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2400" dirty="0">
                  <a:solidFill>
                    <a:prstClr val="white"/>
                  </a:solidFill>
                  <a:latin typeface="Microsoft YaHei" panose="020B0503020204020204" pitchFamily="34" charset="-122"/>
                  <a:ea typeface="Microsoft YaHei" panose="020B0503020204020204" pitchFamily="34" charset="-122"/>
                </a:rPr>
                <a:t>Root </a:t>
              </a:r>
              <a:r>
                <a:rPr lang="en-US" altLang="zh-CN" sz="2400" dirty="0" smtClean="0">
                  <a:solidFill>
                    <a:prstClr val="white"/>
                  </a:solidFill>
                  <a:latin typeface="Microsoft YaHei" panose="020B0503020204020204" pitchFamily="34" charset="-122"/>
                  <a:ea typeface="Microsoft YaHei" panose="020B0503020204020204" pitchFamily="34" charset="-122"/>
                </a:rPr>
                <a:t>Cause Analysis</a:t>
              </a:r>
              <a:endParaRPr kumimoji="0" lang="zh-CN" altLang="en-US" sz="2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sp>
          <p:nvSpPr>
            <p:cNvPr id="11" name="TextBox 109"/>
            <p:cNvSpPr txBox="1">
              <a:spLocks noChangeArrowheads="1"/>
            </p:cNvSpPr>
            <p:nvPr/>
          </p:nvSpPr>
          <p:spPr bwMode="auto">
            <a:xfrm>
              <a:off x="5624741" y="3182216"/>
              <a:ext cx="431400" cy="50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anose="020B0604020202020204" pitchFamily="34" charset="0"/>
                  <a:ea typeface="SimSun" pitchFamily="2" charset="-122"/>
                </a:defRPr>
              </a:lvl1pPr>
              <a:lvl2pPr marL="742950" indent="-285750" eaLnBrk="0" hangingPunct="0">
                <a:defRPr>
                  <a:solidFill>
                    <a:schemeClr val="tx1"/>
                  </a:solidFill>
                  <a:latin typeface="Arial" panose="020B0604020202020204" pitchFamily="34" charset="0"/>
                  <a:ea typeface="SimSun" pitchFamily="2" charset="-122"/>
                </a:defRPr>
              </a:lvl2pPr>
              <a:lvl3pPr marL="1143000" indent="-228600" eaLnBrk="0" hangingPunct="0">
                <a:defRPr>
                  <a:solidFill>
                    <a:schemeClr val="tx1"/>
                  </a:solidFill>
                  <a:latin typeface="Arial" panose="020B0604020202020204" pitchFamily="34" charset="0"/>
                  <a:ea typeface="SimSun" pitchFamily="2" charset="-122"/>
                </a:defRPr>
              </a:lvl3pPr>
              <a:lvl4pPr marL="1600200" indent="-228600" eaLnBrk="0" hangingPunct="0">
                <a:defRPr>
                  <a:solidFill>
                    <a:schemeClr val="tx1"/>
                  </a:solidFill>
                  <a:latin typeface="Arial" panose="020B0604020202020204" pitchFamily="34" charset="0"/>
                  <a:ea typeface="SimSun" pitchFamily="2" charset="-122"/>
                </a:defRPr>
              </a:lvl4pPr>
              <a:lvl5pPr marL="2057400" indent="-228600" eaLnBrk="0" hangingPunct="0">
                <a:defRPr>
                  <a:solidFill>
                    <a:schemeClr val="tx1"/>
                  </a:solidFill>
                  <a:latin typeface="Arial" panose="020B0604020202020204" pitchFamily="34" charset="0"/>
                  <a:ea typeface="SimSun"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mn-cs"/>
                </a:rPr>
                <a:t>2</a:t>
              </a:r>
              <a:endParaRPr kumimoji="0" lang="zh-CN" altLang="en-US" sz="2800" b="1"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mn-cs"/>
              </a:endParaRPr>
            </a:p>
          </p:txBody>
        </p:sp>
      </p:grpSp>
      <p:grpSp>
        <p:nvGrpSpPr>
          <p:cNvPr id="16" name="组合 9"/>
          <p:cNvGrpSpPr/>
          <p:nvPr/>
        </p:nvGrpSpPr>
        <p:grpSpPr bwMode="auto">
          <a:xfrm>
            <a:off x="1333500" y="2695085"/>
            <a:ext cx="3184127" cy="522288"/>
            <a:chOff x="4368800" y="1262743"/>
            <a:chExt cx="1886857" cy="522514"/>
          </a:xfrm>
        </p:grpSpPr>
        <p:cxnSp>
          <p:nvCxnSpPr>
            <p:cNvPr id="17" name="直接连接符 17"/>
            <p:cNvCxnSpPr/>
            <p:nvPr/>
          </p:nvCxnSpPr>
          <p:spPr>
            <a:xfrm>
              <a:off x="4368800" y="1262743"/>
              <a:ext cx="0" cy="522514"/>
            </a:xfrm>
            <a:prstGeom prst="line">
              <a:avLst/>
            </a:prstGeom>
            <a:ln w="28575">
              <a:solidFill>
                <a:srgbClr val="FB2740"/>
              </a:solidFill>
            </a:ln>
          </p:spPr>
          <p:style>
            <a:lnRef idx="1">
              <a:schemeClr val="accent1"/>
            </a:lnRef>
            <a:fillRef idx="0">
              <a:schemeClr val="accent1"/>
            </a:fillRef>
            <a:effectRef idx="0">
              <a:schemeClr val="accent1"/>
            </a:effectRef>
            <a:fontRef idx="minor">
              <a:schemeClr val="tx1"/>
            </a:fontRef>
          </p:style>
        </p:cxnSp>
        <p:cxnSp>
          <p:nvCxnSpPr>
            <p:cNvPr id="18" name="直接连接符 18"/>
            <p:cNvCxnSpPr/>
            <p:nvPr/>
          </p:nvCxnSpPr>
          <p:spPr>
            <a:xfrm>
              <a:off x="4368800" y="1262743"/>
              <a:ext cx="1886857" cy="0"/>
            </a:xfrm>
            <a:prstGeom prst="line">
              <a:avLst/>
            </a:prstGeom>
            <a:ln w="28575">
              <a:solidFill>
                <a:srgbClr val="FB2740"/>
              </a:solidFill>
            </a:ln>
          </p:spPr>
          <p:style>
            <a:lnRef idx="1">
              <a:schemeClr val="accent1"/>
            </a:lnRef>
            <a:fillRef idx="0">
              <a:schemeClr val="accent1"/>
            </a:fillRef>
            <a:effectRef idx="0">
              <a:schemeClr val="accent1"/>
            </a:effectRef>
            <a:fontRef idx="minor">
              <a:schemeClr val="tx1"/>
            </a:fontRef>
          </p:style>
        </p:cxnSp>
        <p:cxnSp>
          <p:nvCxnSpPr>
            <p:cNvPr id="19" name="直接连接符 19"/>
            <p:cNvCxnSpPr/>
            <p:nvPr/>
          </p:nvCxnSpPr>
          <p:spPr>
            <a:xfrm>
              <a:off x="6255657" y="1262743"/>
              <a:ext cx="0" cy="522514"/>
            </a:xfrm>
            <a:prstGeom prst="line">
              <a:avLst/>
            </a:prstGeom>
            <a:ln w="28575">
              <a:solidFill>
                <a:srgbClr val="FB2740"/>
              </a:solidFill>
            </a:ln>
          </p:spPr>
          <p:style>
            <a:lnRef idx="1">
              <a:schemeClr val="accent1"/>
            </a:lnRef>
            <a:fillRef idx="0">
              <a:schemeClr val="accent1"/>
            </a:fillRef>
            <a:effectRef idx="0">
              <a:schemeClr val="accent1"/>
            </a:effectRef>
            <a:fontRef idx="minor">
              <a:schemeClr val="tx1"/>
            </a:fontRef>
          </p:style>
        </p:cxnSp>
      </p:grpSp>
      <p:grpSp>
        <p:nvGrpSpPr>
          <p:cNvPr id="20" name="组合 13"/>
          <p:cNvGrpSpPr/>
          <p:nvPr/>
        </p:nvGrpSpPr>
        <p:grpSpPr bwMode="auto">
          <a:xfrm rot="10800000">
            <a:off x="1333497" y="3930145"/>
            <a:ext cx="3184129" cy="522288"/>
            <a:chOff x="4368800" y="1262743"/>
            <a:chExt cx="1886857" cy="522514"/>
          </a:xfrm>
        </p:grpSpPr>
        <p:cxnSp>
          <p:nvCxnSpPr>
            <p:cNvPr id="21" name="直接连接符 21"/>
            <p:cNvCxnSpPr/>
            <p:nvPr/>
          </p:nvCxnSpPr>
          <p:spPr>
            <a:xfrm>
              <a:off x="4360429" y="1262743"/>
              <a:ext cx="0" cy="522514"/>
            </a:xfrm>
            <a:prstGeom prst="line">
              <a:avLst/>
            </a:prstGeom>
            <a:ln w="28575">
              <a:solidFill>
                <a:srgbClr val="FB2740"/>
              </a:solidFill>
            </a:ln>
          </p:spPr>
          <p:style>
            <a:lnRef idx="1">
              <a:schemeClr val="accent1"/>
            </a:lnRef>
            <a:fillRef idx="0">
              <a:schemeClr val="accent1"/>
            </a:fillRef>
            <a:effectRef idx="0">
              <a:schemeClr val="accent1"/>
            </a:effectRef>
            <a:fontRef idx="minor">
              <a:schemeClr val="tx1"/>
            </a:fontRef>
          </p:style>
        </p:cxnSp>
        <p:cxnSp>
          <p:nvCxnSpPr>
            <p:cNvPr id="22" name="直接连接符 22"/>
            <p:cNvCxnSpPr/>
            <p:nvPr/>
          </p:nvCxnSpPr>
          <p:spPr>
            <a:xfrm>
              <a:off x="4377172" y="1254803"/>
              <a:ext cx="1886856" cy="0"/>
            </a:xfrm>
            <a:prstGeom prst="line">
              <a:avLst/>
            </a:prstGeom>
            <a:ln w="28575">
              <a:solidFill>
                <a:srgbClr val="FB2740"/>
              </a:solidFill>
            </a:ln>
          </p:spPr>
          <p:style>
            <a:lnRef idx="1">
              <a:schemeClr val="accent1"/>
            </a:lnRef>
            <a:fillRef idx="0">
              <a:schemeClr val="accent1"/>
            </a:fillRef>
            <a:effectRef idx="0">
              <a:schemeClr val="accent1"/>
            </a:effectRef>
            <a:fontRef idx="minor">
              <a:schemeClr val="tx1"/>
            </a:fontRef>
          </p:style>
        </p:cxnSp>
        <p:cxnSp>
          <p:nvCxnSpPr>
            <p:cNvPr id="23" name="直接连接符 23"/>
            <p:cNvCxnSpPr/>
            <p:nvPr/>
          </p:nvCxnSpPr>
          <p:spPr>
            <a:xfrm>
              <a:off x="6250634" y="1262743"/>
              <a:ext cx="0" cy="522514"/>
            </a:xfrm>
            <a:prstGeom prst="line">
              <a:avLst/>
            </a:prstGeom>
            <a:ln w="28575">
              <a:solidFill>
                <a:srgbClr val="FB2740"/>
              </a:solidFill>
            </a:ln>
          </p:spPr>
          <p:style>
            <a:lnRef idx="1">
              <a:schemeClr val="accent1"/>
            </a:lnRef>
            <a:fillRef idx="0">
              <a:schemeClr val="accent1"/>
            </a:fillRef>
            <a:effectRef idx="0">
              <a:schemeClr val="accent1"/>
            </a:effectRef>
            <a:fontRef idx="minor">
              <a:schemeClr val="tx1"/>
            </a:fontRef>
          </p:style>
        </p:cxnSp>
      </p:grpSp>
      <p:grpSp>
        <p:nvGrpSpPr>
          <p:cNvPr id="6" name="群組 5">
            <a:extLst>
              <a:ext uri="{FF2B5EF4-FFF2-40B4-BE49-F238E27FC236}">
                <a16:creationId xmlns:a16="http://schemas.microsoft.com/office/drawing/2014/main" id="{02FA7F1A-3409-D122-6250-1906EF35144B}"/>
              </a:ext>
            </a:extLst>
          </p:cNvPr>
          <p:cNvGrpSpPr/>
          <p:nvPr/>
        </p:nvGrpSpPr>
        <p:grpSpPr>
          <a:xfrm>
            <a:off x="5474238" y="4175937"/>
            <a:ext cx="5171911" cy="637074"/>
            <a:chOff x="5479335" y="3108006"/>
            <a:chExt cx="5171911" cy="637074"/>
          </a:xfrm>
        </p:grpSpPr>
        <p:sp>
          <p:nvSpPr>
            <p:cNvPr id="12" name="Rectangle 12">
              <a:extLst>
                <a:ext uri="{FF2B5EF4-FFF2-40B4-BE49-F238E27FC236}">
                  <a16:creationId xmlns:a16="http://schemas.microsoft.com/office/drawing/2014/main" id="{241200DF-AE98-301C-D481-B0B31F13C6DC}"/>
                </a:ext>
              </a:extLst>
            </p:cNvPr>
            <p:cNvSpPr>
              <a:spLocks noChangeArrowheads="1"/>
            </p:cNvSpPr>
            <p:nvPr/>
          </p:nvSpPr>
          <p:spPr bwMode="auto">
            <a:xfrm>
              <a:off x="5479335" y="3108006"/>
              <a:ext cx="621762" cy="637074"/>
            </a:xfrm>
            <a:prstGeom prst="rect">
              <a:avLst/>
            </a:prstGeom>
            <a:solidFill>
              <a:srgbClr val="FB274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txBody>
            <a:bodyPr lIns="68562" tIns="34281" rIns="68562" bIns="34281"/>
            <a:lstStyle>
              <a:lvl1pPr eaLnBrk="0" hangingPunct="0">
                <a:defRPr>
                  <a:solidFill>
                    <a:schemeClr val="tx1"/>
                  </a:solidFill>
                  <a:latin typeface="Arial" panose="020B0604020202020204" pitchFamily="34" charset="0"/>
                  <a:ea typeface="SimSun" pitchFamily="2" charset="-122"/>
                </a:defRPr>
              </a:lvl1pPr>
              <a:lvl2pPr marL="742950" indent="-285750" eaLnBrk="0" hangingPunct="0">
                <a:defRPr>
                  <a:solidFill>
                    <a:schemeClr val="tx1"/>
                  </a:solidFill>
                  <a:latin typeface="Arial" panose="020B0604020202020204" pitchFamily="34" charset="0"/>
                  <a:ea typeface="SimSun" pitchFamily="2" charset="-122"/>
                </a:defRPr>
              </a:lvl2pPr>
              <a:lvl3pPr marL="1143000" indent="-228600" eaLnBrk="0" hangingPunct="0">
                <a:defRPr>
                  <a:solidFill>
                    <a:schemeClr val="tx1"/>
                  </a:solidFill>
                  <a:latin typeface="Arial" panose="020B0604020202020204" pitchFamily="34" charset="0"/>
                  <a:ea typeface="SimSun" pitchFamily="2" charset="-122"/>
                </a:defRPr>
              </a:lvl3pPr>
              <a:lvl4pPr marL="1600200" indent="-228600" eaLnBrk="0" hangingPunct="0">
                <a:defRPr>
                  <a:solidFill>
                    <a:schemeClr val="tx1"/>
                  </a:solidFill>
                  <a:latin typeface="Arial" panose="020B0604020202020204" pitchFamily="34" charset="0"/>
                  <a:ea typeface="SimSun" pitchFamily="2" charset="-122"/>
                </a:defRPr>
              </a:lvl4pPr>
              <a:lvl5pPr marL="2057400" indent="-228600" eaLnBrk="0" hangingPunct="0">
                <a:defRPr>
                  <a:solidFill>
                    <a:schemeClr val="tx1"/>
                  </a:solidFill>
                  <a:latin typeface="Arial" panose="020B0604020202020204" pitchFamily="34" charset="0"/>
                  <a:ea typeface="SimSun"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SimSun" pitchFamily="2" charset="-122"/>
                <a:cs typeface="+mn-cs"/>
              </a:endParaRPr>
            </a:p>
          </p:txBody>
        </p:sp>
        <p:sp>
          <p:nvSpPr>
            <p:cNvPr id="13" name="TextBox 108">
              <a:extLst>
                <a:ext uri="{FF2B5EF4-FFF2-40B4-BE49-F238E27FC236}">
                  <a16:creationId xmlns:a16="http://schemas.microsoft.com/office/drawing/2014/main" id="{C621590E-C68F-7181-E29C-4462BF7C26BD}"/>
                </a:ext>
              </a:extLst>
            </p:cNvPr>
            <p:cNvSpPr txBox="1">
              <a:spLocks noChangeArrowheads="1"/>
            </p:cNvSpPr>
            <p:nvPr/>
          </p:nvSpPr>
          <p:spPr bwMode="auto">
            <a:xfrm>
              <a:off x="6331246" y="3279480"/>
              <a:ext cx="4320000"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anose="020B0604020202020204" pitchFamily="34" charset="0"/>
                  <a:ea typeface="SimSun" pitchFamily="2" charset="-122"/>
                </a:defRPr>
              </a:lvl1pPr>
              <a:lvl2pPr marL="742950" indent="-285750" eaLnBrk="0" hangingPunct="0">
                <a:defRPr>
                  <a:solidFill>
                    <a:schemeClr val="tx1"/>
                  </a:solidFill>
                  <a:latin typeface="Arial" panose="020B0604020202020204" pitchFamily="34" charset="0"/>
                  <a:ea typeface="SimSun" pitchFamily="2" charset="-122"/>
                </a:defRPr>
              </a:lvl2pPr>
              <a:lvl3pPr marL="1143000" indent="-228600" eaLnBrk="0" hangingPunct="0">
                <a:defRPr>
                  <a:solidFill>
                    <a:schemeClr val="tx1"/>
                  </a:solidFill>
                  <a:latin typeface="Arial" panose="020B0604020202020204" pitchFamily="34" charset="0"/>
                  <a:ea typeface="SimSun" pitchFamily="2" charset="-122"/>
                </a:defRPr>
              </a:lvl3pPr>
              <a:lvl4pPr marL="1600200" indent="-228600" eaLnBrk="0" hangingPunct="0">
                <a:defRPr>
                  <a:solidFill>
                    <a:schemeClr val="tx1"/>
                  </a:solidFill>
                  <a:latin typeface="Arial" panose="020B0604020202020204" pitchFamily="34" charset="0"/>
                  <a:ea typeface="SimSun" pitchFamily="2" charset="-122"/>
                </a:defRPr>
              </a:lvl4pPr>
              <a:lvl5pPr marL="2057400" indent="-228600" eaLnBrk="0" hangingPunct="0">
                <a:defRPr>
                  <a:solidFill>
                    <a:schemeClr val="tx1"/>
                  </a:solidFill>
                  <a:latin typeface="Arial" panose="020B0604020202020204" pitchFamily="34" charset="0"/>
                  <a:ea typeface="SimSun"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TW" sz="2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rPr>
                <a:t>Corrective </a:t>
              </a:r>
              <a:r>
                <a:rPr kumimoji="0" lang="en-US" altLang="zh-TW" sz="2400" b="0" i="0" u="none" strike="noStrike" kern="1200" cap="none" spc="0" normalizeH="0" baseline="0" noProof="0" dirty="0" smtClean="0">
                  <a:ln>
                    <a:noFill/>
                  </a:ln>
                  <a:solidFill>
                    <a:prstClr val="white"/>
                  </a:solidFill>
                  <a:effectLst/>
                  <a:uLnTx/>
                  <a:uFillTx/>
                  <a:latin typeface="Microsoft YaHei" panose="020B0503020204020204" pitchFamily="34" charset="-122"/>
                  <a:ea typeface="Microsoft YaHei" panose="020B0503020204020204" pitchFamily="34" charset="-122"/>
                  <a:cs typeface="+mn-cs"/>
                </a:rPr>
                <a:t>Action</a:t>
              </a:r>
              <a:endParaRPr kumimoji="0" lang="zh-CN" altLang="en-US" sz="24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sp>
          <p:nvSpPr>
            <p:cNvPr id="14" name="TextBox 109">
              <a:extLst>
                <a:ext uri="{FF2B5EF4-FFF2-40B4-BE49-F238E27FC236}">
                  <a16:creationId xmlns:a16="http://schemas.microsoft.com/office/drawing/2014/main" id="{0A178CEF-51C3-B2AB-AA0C-73E0D9159810}"/>
                </a:ext>
              </a:extLst>
            </p:cNvPr>
            <p:cNvSpPr txBox="1">
              <a:spLocks noChangeArrowheads="1"/>
            </p:cNvSpPr>
            <p:nvPr/>
          </p:nvSpPr>
          <p:spPr bwMode="auto">
            <a:xfrm>
              <a:off x="5624741" y="3182216"/>
              <a:ext cx="431400" cy="50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anose="020B0604020202020204" pitchFamily="34" charset="0"/>
                  <a:ea typeface="SimSun" pitchFamily="2" charset="-122"/>
                </a:defRPr>
              </a:lvl1pPr>
              <a:lvl2pPr marL="742950" indent="-285750" eaLnBrk="0" hangingPunct="0">
                <a:defRPr>
                  <a:solidFill>
                    <a:schemeClr val="tx1"/>
                  </a:solidFill>
                  <a:latin typeface="Arial" panose="020B0604020202020204" pitchFamily="34" charset="0"/>
                  <a:ea typeface="SimSun" pitchFamily="2" charset="-122"/>
                </a:defRPr>
              </a:lvl2pPr>
              <a:lvl3pPr marL="1143000" indent="-228600" eaLnBrk="0" hangingPunct="0">
                <a:defRPr>
                  <a:solidFill>
                    <a:schemeClr val="tx1"/>
                  </a:solidFill>
                  <a:latin typeface="Arial" panose="020B0604020202020204" pitchFamily="34" charset="0"/>
                  <a:ea typeface="SimSun" pitchFamily="2" charset="-122"/>
                </a:defRPr>
              </a:lvl3pPr>
              <a:lvl4pPr marL="1600200" indent="-228600" eaLnBrk="0" hangingPunct="0">
                <a:defRPr>
                  <a:solidFill>
                    <a:schemeClr val="tx1"/>
                  </a:solidFill>
                  <a:latin typeface="Arial" panose="020B0604020202020204" pitchFamily="34" charset="0"/>
                  <a:ea typeface="SimSun" pitchFamily="2" charset="-122"/>
                </a:defRPr>
              </a:lvl4pPr>
              <a:lvl5pPr marL="2057400" indent="-228600" eaLnBrk="0" hangingPunct="0">
                <a:defRPr>
                  <a:solidFill>
                    <a:schemeClr val="tx1"/>
                  </a:solidFill>
                  <a:latin typeface="Arial" panose="020B0604020202020204" pitchFamily="34" charset="0"/>
                  <a:ea typeface="SimSun"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mn-cs"/>
                </a:rPr>
                <a:t>2</a:t>
              </a:r>
              <a:endParaRPr kumimoji="0" lang="zh-CN" altLang="en-US" sz="2800" b="1" i="0" u="none" strike="noStrike" kern="1200" cap="none" spc="0" normalizeH="0" baseline="0" noProof="0" dirty="0">
                <a:ln>
                  <a:noFill/>
                </a:ln>
                <a:solidFill>
                  <a:srgbClr val="FFFFFF"/>
                </a:solidFill>
                <a:effectLst/>
                <a:uLnTx/>
                <a:uFillTx/>
                <a:latin typeface="Microsoft YaHei" panose="020B0503020204020204" pitchFamily="34" charset="-122"/>
                <a:ea typeface="Microsoft YaHei" panose="020B0503020204020204" pitchFamily="34" charset="-122"/>
                <a:cs typeface="+mn-cs"/>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Problem Description</a:t>
            </a:r>
            <a:endParaRPr lang="zh-TW" altLang="en-US" dirty="0"/>
          </a:p>
        </p:txBody>
      </p:sp>
      <p:sp>
        <p:nvSpPr>
          <p:cNvPr id="3" name="內容版面配置區 2">
            <a:extLst>
              <a:ext uri="{FF2B5EF4-FFF2-40B4-BE49-F238E27FC236}">
                <a16:creationId xmlns:a16="http://schemas.microsoft.com/office/drawing/2014/main" id="{16ECD589-6587-80DD-8E9A-C5573D9FCACD}"/>
              </a:ext>
            </a:extLst>
          </p:cNvPr>
          <p:cNvSpPr txBox="1">
            <a:spLocks/>
          </p:cNvSpPr>
          <p:nvPr/>
        </p:nvSpPr>
        <p:spPr>
          <a:xfrm>
            <a:off x="361765" y="992952"/>
            <a:ext cx="7481909" cy="463565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altLang="zh-TW" sz="1800" dirty="0" smtClean="0">
                <a:solidFill>
                  <a:srgbClr val="FFFF00"/>
                </a:solidFill>
                <a:latin typeface="Microsoft JhengHei" panose="020B0604030504040204" pitchFamily="34" charset="-120"/>
                <a:ea typeface="Microsoft JhengHei" panose="020B0604030504040204" pitchFamily="34" charset="-120"/>
              </a:rPr>
              <a:t>LED schematic symbol pin number is mismatch with datasheet</a:t>
            </a:r>
          </a:p>
          <a:p>
            <a:pPr>
              <a:lnSpc>
                <a:spcPct val="110000"/>
              </a:lnSpc>
            </a:pPr>
            <a:endParaRPr lang="en-US" altLang="zh-TW" sz="1800" dirty="0">
              <a:solidFill>
                <a:srgbClr val="FFFF00"/>
              </a:solidFill>
              <a:latin typeface="Microsoft JhengHei" panose="020B0604030504040204" pitchFamily="34" charset="-120"/>
              <a:ea typeface="Microsoft JhengHei" panose="020B0604030504040204" pitchFamily="34" charset="-120"/>
            </a:endParaRPr>
          </a:p>
          <a:p>
            <a:pPr>
              <a:lnSpc>
                <a:spcPct val="110000"/>
              </a:lnSpc>
            </a:pPr>
            <a:r>
              <a:rPr lang="en-US" altLang="zh-TW" sz="1800" dirty="0" smtClean="0">
                <a:solidFill>
                  <a:srgbClr val="FFFF00"/>
                </a:solidFill>
                <a:latin typeface="Microsoft JhengHei" panose="020B0604030504040204" pitchFamily="34" charset="-120"/>
                <a:ea typeface="Microsoft JhengHei" panose="020B0604030504040204" pitchFamily="34" charset="-120"/>
              </a:rPr>
              <a:t>The following table indicates the difference between schematic symbol and datasheet :</a:t>
            </a:r>
          </a:p>
          <a:p>
            <a:pPr>
              <a:lnSpc>
                <a:spcPct val="110000"/>
              </a:lnSpc>
            </a:pPr>
            <a:endParaRPr lang="en-US" altLang="zh-TW" sz="1800" dirty="0">
              <a:solidFill>
                <a:srgbClr val="FFFF00"/>
              </a:solidFill>
              <a:latin typeface="Microsoft JhengHei" panose="020B0604030504040204" pitchFamily="34" charset="-120"/>
              <a:ea typeface="Microsoft JhengHei" panose="020B0604030504040204" pitchFamily="34" charset="-120"/>
            </a:endParaRPr>
          </a:p>
          <a:p>
            <a:pPr>
              <a:lnSpc>
                <a:spcPct val="110000"/>
              </a:lnSpc>
            </a:pPr>
            <a:endParaRPr lang="en-US" altLang="zh-TW" sz="1800" dirty="0" smtClean="0">
              <a:solidFill>
                <a:srgbClr val="FFFF00"/>
              </a:solidFill>
              <a:latin typeface="Microsoft JhengHei" panose="020B0604030504040204" pitchFamily="34" charset="-120"/>
              <a:ea typeface="Microsoft JhengHei" panose="020B0604030504040204" pitchFamily="34" charset="-120"/>
            </a:endParaRPr>
          </a:p>
          <a:p>
            <a:pPr>
              <a:lnSpc>
                <a:spcPct val="110000"/>
              </a:lnSpc>
            </a:pPr>
            <a:endParaRPr lang="en-US" altLang="zh-TW" sz="1800" dirty="0">
              <a:solidFill>
                <a:srgbClr val="FFFF00"/>
              </a:solidFill>
              <a:latin typeface="Microsoft JhengHei" panose="020B0604030504040204" pitchFamily="34" charset="-120"/>
              <a:ea typeface="Microsoft JhengHei" panose="020B0604030504040204" pitchFamily="34" charset="-120"/>
            </a:endParaRPr>
          </a:p>
          <a:p>
            <a:pPr>
              <a:lnSpc>
                <a:spcPct val="110000"/>
              </a:lnSpc>
            </a:pPr>
            <a:endParaRPr lang="en-US" altLang="zh-TW" sz="1800" dirty="0" smtClean="0">
              <a:solidFill>
                <a:srgbClr val="FFFF00"/>
              </a:solidFill>
              <a:latin typeface="Microsoft JhengHei" panose="020B0604030504040204" pitchFamily="34" charset="-120"/>
              <a:ea typeface="Microsoft JhengHei" panose="020B0604030504040204" pitchFamily="34" charset="-120"/>
            </a:endParaRPr>
          </a:p>
          <a:p>
            <a:pPr>
              <a:lnSpc>
                <a:spcPct val="110000"/>
              </a:lnSpc>
            </a:pPr>
            <a:endParaRPr lang="en-US" altLang="zh-TW" sz="1800" dirty="0">
              <a:solidFill>
                <a:srgbClr val="FFFF00"/>
              </a:solidFill>
              <a:latin typeface="Microsoft JhengHei" panose="020B0604030504040204" pitchFamily="34" charset="-120"/>
              <a:ea typeface="Microsoft JhengHei" panose="020B0604030504040204" pitchFamily="34" charset="-120"/>
            </a:endParaRPr>
          </a:p>
          <a:p>
            <a:pPr>
              <a:lnSpc>
                <a:spcPct val="110000"/>
              </a:lnSpc>
            </a:pPr>
            <a:r>
              <a:rPr lang="en-US" altLang="zh-TW" sz="1800" dirty="0" smtClean="0">
                <a:solidFill>
                  <a:srgbClr val="FFFF00"/>
                </a:solidFill>
                <a:latin typeface="Microsoft JhengHei" panose="020B0604030504040204" pitchFamily="34" charset="-120"/>
                <a:ea typeface="Microsoft JhengHei" panose="020B0604030504040204" pitchFamily="34" charset="-120"/>
              </a:rPr>
              <a:t>It will cause the misunderstood of LED circuit compared with datasheet.</a:t>
            </a:r>
          </a:p>
        </p:txBody>
      </p:sp>
      <p:sp>
        <p:nvSpPr>
          <p:cNvPr id="21" name="內容版面配置區 2">
            <a:extLst>
              <a:ext uri="{FF2B5EF4-FFF2-40B4-BE49-F238E27FC236}">
                <a16:creationId xmlns:a16="http://schemas.microsoft.com/office/drawing/2014/main" id="{16ECD589-6587-80DD-8E9A-C5573D9FCACD}"/>
              </a:ext>
            </a:extLst>
          </p:cNvPr>
          <p:cNvSpPr txBox="1">
            <a:spLocks/>
          </p:cNvSpPr>
          <p:nvPr/>
        </p:nvSpPr>
        <p:spPr>
          <a:xfrm>
            <a:off x="7843674" y="6373592"/>
            <a:ext cx="2144156" cy="35413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en-US" altLang="zh-TW" sz="1400" dirty="0" smtClean="0">
                <a:solidFill>
                  <a:srgbClr val="FFC000"/>
                </a:solidFill>
                <a:latin typeface="Microsoft JhengHei" panose="020B0604030504040204" pitchFamily="34" charset="-120"/>
                <a:ea typeface="Microsoft JhengHei" panose="020B0604030504040204" pitchFamily="34" charset="-120"/>
              </a:rPr>
              <a:t>Photo2: LED datasheet</a:t>
            </a:r>
            <a:endParaRPr lang="zh-TW" altLang="en-US" sz="1400" dirty="0">
              <a:solidFill>
                <a:srgbClr val="FFC000"/>
              </a:solidFill>
              <a:latin typeface="Microsoft JhengHei" panose="020B0604030504040204" pitchFamily="34" charset="-120"/>
              <a:ea typeface="Microsoft JhengHei" panose="020B0604030504040204" pitchFamily="34" charset="-120"/>
            </a:endParaRPr>
          </a:p>
        </p:txBody>
      </p:sp>
      <p:graphicFrame>
        <p:nvGraphicFramePr>
          <p:cNvPr id="22" name="表格 21"/>
          <p:cNvGraphicFramePr>
            <a:graphicFrameLocks noGrp="1"/>
          </p:cNvGraphicFramePr>
          <p:nvPr>
            <p:extLst>
              <p:ext uri="{D42A27DB-BD31-4B8C-83A1-F6EECF244321}">
                <p14:modId xmlns:p14="http://schemas.microsoft.com/office/powerpoint/2010/main" val="904186789"/>
              </p:ext>
            </p:extLst>
          </p:nvPr>
        </p:nvGraphicFramePr>
        <p:xfrm>
          <a:off x="761508" y="2695143"/>
          <a:ext cx="5279658" cy="1713660"/>
        </p:xfrm>
        <a:graphic>
          <a:graphicData uri="http://schemas.openxmlformats.org/drawingml/2006/table">
            <a:tbl>
              <a:tblPr firstRow="1" bandRow="1">
                <a:tableStyleId>{5C22544A-7EE6-4342-B048-85BDC9FD1C3A}</a:tableStyleId>
              </a:tblPr>
              <a:tblGrid>
                <a:gridCol w="1759886">
                  <a:extLst>
                    <a:ext uri="{9D8B030D-6E8A-4147-A177-3AD203B41FA5}">
                      <a16:colId xmlns:a16="http://schemas.microsoft.com/office/drawing/2014/main" val="2567094809"/>
                    </a:ext>
                  </a:extLst>
                </a:gridCol>
                <a:gridCol w="1759886">
                  <a:extLst>
                    <a:ext uri="{9D8B030D-6E8A-4147-A177-3AD203B41FA5}">
                      <a16:colId xmlns:a16="http://schemas.microsoft.com/office/drawing/2014/main" val="3647461005"/>
                    </a:ext>
                  </a:extLst>
                </a:gridCol>
                <a:gridCol w="1759886">
                  <a:extLst>
                    <a:ext uri="{9D8B030D-6E8A-4147-A177-3AD203B41FA5}">
                      <a16:colId xmlns:a16="http://schemas.microsoft.com/office/drawing/2014/main" val="2126320109"/>
                    </a:ext>
                  </a:extLst>
                </a:gridCol>
              </a:tblGrid>
              <a:tr h="342732">
                <a:tc>
                  <a:txBody>
                    <a:bodyPr/>
                    <a:lstStyle/>
                    <a:p>
                      <a:endParaRPr lang="zh-TW" altLang="en-US" sz="1400" dirty="0">
                        <a:latin typeface="+mj-ea"/>
                        <a:ea typeface="+mj-ea"/>
                      </a:endParaRPr>
                    </a:p>
                  </a:txBody>
                  <a:tcPr/>
                </a:tc>
                <a:tc>
                  <a:txBody>
                    <a:bodyPr/>
                    <a:lstStyle/>
                    <a:p>
                      <a:r>
                        <a:rPr lang="en-US" altLang="zh-TW" sz="1400" kern="1200" dirty="0" err="1" smtClean="0">
                          <a:solidFill>
                            <a:schemeClr val="tx1"/>
                          </a:solidFill>
                          <a:latin typeface="+mj-ea"/>
                          <a:ea typeface="+mj-ea"/>
                          <a:cs typeface="Arial" panose="020B0604020202020204" pitchFamily="34" charset="0"/>
                        </a:rPr>
                        <a:t>Fii</a:t>
                      </a:r>
                      <a:r>
                        <a:rPr lang="en-US" altLang="zh-TW" sz="1400" kern="1200" dirty="0" smtClean="0">
                          <a:solidFill>
                            <a:schemeClr val="tx1"/>
                          </a:solidFill>
                          <a:latin typeface="+mj-ea"/>
                          <a:ea typeface="+mj-ea"/>
                          <a:cs typeface="Arial" panose="020B0604020202020204" pitchFamily="34" charset="0"/>
                        </a:rPr>
                        <a:t> symbol</a:t>
                      </a:r>
                      <a:endParaRPr lang="zh-TW" altLang="en-US" sz="1400" kern="1200" dirty="0">
                        <a:solidFill>
                          <a:schemeClr val="tx1"/>
                        </a:solidFill>
                        <a:latin typeface="+mj-ea"/>
                        <a:ea typeface="+mj-ea"/>
                        <a:cs typeface="Arial" panose="020B0604020202020204" pitchFamily="34" charset="0"/>
                      </a:endParaRPr>
                    </a:p>
                  </a:txBody>
                  <a:tcPr/>
                </a:tc>
                <a:tc>
                  <a:txBody>
                    <a:bodyPr/>
                    <a:lstStyle/>
                    <a:p>
                      <a:r>
                        <a:rPr lang="en-US" altLang="zh-TW" sz="1400" dirty="0" smtClean="0">
                          <a:latin typeface="+mj-ea"/>
                          <a:ea typeface="+mj-ea"/>
                        </a:rPr>
                        <a:t>LED datasheet</a:t>
                      </a:r>
                      <a:endParaRPr lang="zh-TW" altLang="en-US" sz="1400" dirty="0">
                        <a:latin typeface="+mj-ea"/>
                        <a:ea typeface="+mj-ea"/>
                      </a:endParaRPr>
                    </a:p>
                  </a:txBody>
                  <a:tcPr/>
                </a:tc>
                <a:extLst>
                  <a:ext uri="{0D108BD9-81ED-4DB2-BD59-A6C34878D82A}">
                    <a16:rowId xmlns:a16="http://schemas.microsoft.com/office/drawing/2014/main" val="1770401862"/>
                  </a:ext>
                </a:extLst>
              </a:tr>
              <a:tr h="342732">
                <a:tc>
                  <a:txBody>
                    <a:bodyPr/>
                    <a:lstStyle/>
                    <a:p>
                      <a:r>
                        <a:rPr lang="en-US" altLang="zh-TW" sz="1400" dirty="0" smtClean="0">
                          <a:latin typeface="+mj-ea"/>
                          <a:ea typeface="+mj-ea"/>
                        </a:rPr>
                        <a:t>VCC</a:t>
                      </a:r>
                      <a:endParaRPr lang="zh-TW" altLang="en-US" sz="1400" dirty="0">
                        <a:latin typeface="+mj-ea"/>
                        <a:ea typeface="+mj-ea"/>
                      </a:endParaRPr>
                    </a:p>
                  </a:txBody>
                  <a:tcPr/>
                </a:tc>
                <a:tc>
                  <a:txBody>
                    <a:bodyPr/>
                    <a:lstStyle/>
                    <a:p>
                      <a:r>
                        <a:rPr lang="en-US" altLang="zh-TW" sz="1400" dirty="0" smtClean="0">
                          <a:solidFill>
                            <a:srgbClr val="FF0000"/>
                          </a:solidFill>
                          <a:latin typeface="+mj-ea"/>
                          <a:ea typeface="+mj-ea"/>
                        </a:rPr>
                        <a:t>Pin 4</a:t>
                      </a:r>
                      <a:endParaRPr lang="zh-TW" altLang="en-US" sz="1400" dirty="0">
                        <a:solidFill>
                          <a:srgbClr val="FF0000"/>
                        </a:solidFill>
                        <a:latin typeface="+mj-ea"/>
                        <a:ea typeface="+mj-ea"/>
                      </a:endParaRPr>
                    </a:p>
                  </a:txBody>
                  <a:tcPr/>
                </a:tc>
                <a:tc>
                  <a:txBody>
                    <a:bodyPr/>
                    <a:lstStyle/>
                    <a:p>
                      <a:r>
                        <a:rPr lang="en-US" altLang="zh-TW" sz="1400" dirty="0" smtClean="0">
                          <a:latin typeface="+mj-ea"/>
                          <a:ea typeface="+mj-ea"/>
                        </a:rPr>
                        <a:t>Pin 1</a:t>
                      </a:r>
                      <a:endParaRPr lang="zh-TW" altLang="en-US" sz="1400" dirty="0">
                        <a:latin typeface="+mj-ea"/>
                        <a:ea typeface="+mj-ea"/>
                      </a:endParaRPr>
                    </a:p>
                  </a:txBody>
                  <a:tcPr/>
                </a:tc>
                <a:extLst>
                  <a:ext uri="{0D108BD9-81ED-4DB2-BD59-A6C34878D82A}">
                    <a16:rowId xmlns:a16="http://schemas.microsoft.com/office/drawing/2014/main" val="402178"/>
                  </a:ext>
                </a:extLst>
              </a:tr>
              <a:tr h="342732">
                <a:tc>
                  <a:txBody>
                    <a:bodyPr/>
                    <a:lstStyle/>
                    <a:p>
                      <a:r>
                        <a:rPr lang="en-US" altLang="zh-TW" sz="1400" dirty="0" smtClean="0">
                          <a:latin typeface="+mj-ea"/>
                          <a:ea typeface="+mj-ea"/>
                        </a:rPr>
                        <a:t>R</a:t>
                      </a:r>
                      <a:endParaRPr lang="zh-TW" altLang="en-US" sz="1400" dirty="0">
                        <a:latin typeface="+mj-ea"/>
                        <a:ea typeface="+mj-ea"/>
                      </a:endParaRPr>
                    </a:p>
                  </a:txBody>
                  <a:tcPr/>
                </a:tc>
                <a:tc>
                  <a:txBody>
                    <a:bodyPr/>
                    <a:lstStyle/>
                    <a:p>
                      <a:r>
                        <a:rPr lang="en-US" altLang="zh-TW" sz="1400" dirty="0" smtClean="0">
                          <a:solidFill>
                            <a:srgbClr val="FF0000"/>
                          </a:solidFill>
                          <a:latin typeface="+mj-ea"/>
                          <a:ea typeface="+mj-ea"/>
                        </a:rPr>
                        <a:t>Pin</a:t>
                      </a:r>
                      <a:r>
                        <a:rPr lang="en-US" altLang="zh-TW" sz="1400" baseline="0" dirty="0" smtClean="0">
                          <a:solidFill>
                            <a:srgbClr val="FF0000"/>
                          </a:solidFill>
                          <a:latin typeface="+mj-ea"/>
                          <a:ea typeface="+mj-ea"/>
                        </a:rPr>
                        <a:t> 1</a:t>
                      </a:r>
                      <a:endParaRPr lang="zh-TW" altLang="en-US" sz="1400" dirty="0">
                        <a:solidFill>
                          <a:srgbClr val="FF0000"/>
                        </a:solidFill>
                        <a:latin typeface="+mj-ea"/>
                        <a:ea typeface="+mj-ea"/>
                      </a:endParaRPr>
                    </a:p>
                  </a:txBody>
                  <a:tcPr/>
                </a:tc>
                <a:tc>
                  <a:txBody>
                    <a:bodyPr/>
                    <a:lstStyle/>
                    <a:p>
                      <a:r>
                        <a:rPr lang="en-US" altLang="zh-TW" sz="1400" dirty="0" smtClean="0">
                          <a:latin typeface="+mj-ea"/>
                          <a:ea typeface="+mj-ea"/>
                        </a:rPr>
                        <a:t>Pin 4</a:t>
                      </a:r>
                      <a:endParaRPr lang="zh-TW" altLang="en-US" sz="1400" dirty="0">
                        <a:latin typeface="+mj-ea"/>
                        <a:ea typeface="+mj-ea"/>
                      </a:endParaRPr>
                    </a:p>
                  </a:txBody>
                  <a:tcPr/>
                </a:tc>
                <a:extLst>
                  <a:ext uri="{0D108BD9-81ED-4DB2-BD59-A6C34878D82A}">
                    <a16:rowId xmlns:a16="http://schemas.microsoft.com/office/drawing/2014/main" val="1874091734"/>
                  </a:ext>
                </a:extLst>
              </a:tr>
              <a:tr h="342732">
                <a:tc>
                  <a:txBody>
                    <a:bodyPr/>
                    <a:lstStyle/>
                    <a:p>
                      <a:r>
                        <a:rPr lang="en-US" altLang="zh-TW" sz="1400" dirty="0" smtClean="0">
                          <a:latin typeface="+mj-ea"/>
                          <a:ea typeface="+mj-ea"/>
                        </a:rPr>
                        <a:t>G</a:t>
                      </a:r>
                      <a:endParaRPr lang="zh-TW" altLang="en-US" sz="1400" dirty="0">
                        <a:latin typeface="+mj-ea"/>
                        <a:ea typeface="+mj-ea"/>
                      </a:endParaRPr>
                    </a:p>
                  </a:txBody>
                  <a:tcPr/>
                </a:tc>
                <a:tc>
                  <a:txBody>
                    <a:bodyPr/>
                    <a:lstStyle/>
                    <a:p>
                      <a:r>
                        <a:rPr lang="en-US" altLang="zh-TW" sz="1400" dirty="0" smtClean="0">
                          <a:solidFill>
                            <a:srgbClr val="FF0000"/>
                          </a:solidFill>
                          <a:latin typeface="+mj-ea"/>
                          <a:ea typeface="+mj-ea"/>
                        </a:rPr>
                        <a:t>Pin 2</a:t>
                      </a:r>
                      <a:endParaRPr lang="zh-TW" altLang="en-US" sz="1400" dirty="0">
                        <a:solidFill>
                          <a:srgbClr val="FF0000"/>
                        </a:solidFill>
                        <a:latin typeface="+mj-ea"/>
                        <a:ea typeface="+mj-ea"/>
                      </a:endParaRPr>
                    </a:p>
                  </a:txBody>
                  <a:tcPr/>
                </a:tc>
                <a:tc>
                  <a:txBody>
                    <a:bodyPr/>
                    <a:lstStyle/>
                    <a:p>
                      <a:r>
                        <a:rPr lang="en-US" altLang="zh-TW" sz="1400" dirty="0" smtClean="0">
                          <a:latin typeface="+mj-ea"/>
                          <a:ea typeface="+mj-ea"/>
                        </a:rPr>
                        <a:t>Pin 3</a:t>
                      </a:r>
                      <a:endParaRPr lang="zh-TW" altLang="en-US" sz="1400" dirty="0">
                        <a:latin typeface="+mj-ea"/>
                        <a:ea typeface="+mj-ea"/>
                      </a:endParaRPr>
                    </a:p>
                  </a:txBody>
                  <a:tcPr/>
                </a:tc>
                <a:extLst>
                  <a:ext uri="{0D108BD9-81ED-4DB2-BD59-A6C34878D82A}">
                    <a16:rowId xmlns:a16="http://schemas.microsoft.com/office/drawing/2014/main" val="672109257"/>
                  </a:ext>
                </a:extLst>
              </a:tr>
              <a:tr h="342732">
                <a:tc>
                  <a:txBody>
                    <a:bodyPr/>
                    <a:lstStyle/>
                    <a:p>
                      <a:r>
                        <a:rPr lang="en-US" altLang="zh-TW" sz="1400" dirty="0" smtClean="0">
                          <a:latin typeface="+mj-ea"/>
                          <a:ea typeface="+mj-ea"/>
                        </a:rPr>
                        <a:t>B</a:t>
                      </a:r>
                      <a:endParaRPr lang="zh-TW" altLang="en-US" sz="1400" dirty="0">
                        <a:latin typeface="+mj-ea"/>
                        <a:ea typeface="+mj-ea"/>
                      </a:endParaRPr>
                    </a:p>
                  </a:txBody>
                  <a:tcPr/>
                </a:tc>
                <a:tc>
                  <a:txBody>
                    <a:bodyPr/>
                    <a:lstStyle/>
                    <a:p>
                      <a:r>
                        <a:rPr lang="en-US" altLang="zh-TW" sz="1400" dirty="0" smtClean="0">
                          <a:solidFill>
                            <a:srgbClr val="FF0000"/>
                          </a:solidFill>
                          <a:latin typeface="+mj-ea"/>
                          <a:ea typeface="+mj-ea"/>
                        </a:rPr>
                        <a:t>Pin 3</a:t>
                      </a:r>
                      <a:endParaRPr lang="zh-TW" altLang="en-US" sz="1400" dirty="0">
                        <a:solidFill>
                          <a:srgbClr val="FF0000"/>
                        </a:solidFill>
                        <a:latin typeface="+mj-ea"/>
                        <a:ea typeface="+mj-ea"/>
                      </a:endParaRPr>
                    </a:p>
                  </a:txBody>
                  <a:tcPr/>
                </a:tc>
                <a:tc>
                  <a:txBody>
                    <a:bodyPr/>
                    <a:lstStyle/>
                    <a:p>
                      <a:r>
                        <a:rPr lang="en-US" altLang="zh-TW" sz="1400" dirty="0" smtClean="0">
                          <a:latin typeface="+mj-ea"/>
                          <a:ea typeface="+mj-ea"/>
                        </a:rPr>
                        <a:t>Pin 2</a:t>
                      </a:r>
                      <a:endParaRPr lang="zh-TW" altLang="en-US" sz="1400" dirty="0">
                        <a:latin typeface="+mj-ea"/>
                        <a:ea typeface="+mj-ea"/>
                      </a:endParaRPr>
                    </a:p>
                  </a:txBody>
                  <a:tcPr/>
                </a:tc>
                <a:extLst>
                  <a:ext uri="{0D108BD9-81ED-4DB2-BD59-A6C34878D82A}">
                    <a16:rowId xmlns:a16="http://schemas.microsoft.com/office/drawing/2014/main" val="437813121"/>
                  </a:ext>
                </a:extLst>
              </a:tr>
            </a:tbl>
          </a:graphicData>
        </a:graphic>
      </p:graphicFrame>
      <p:sp>
        <p:nvSpPr>
          <p:cNvPr id="23" name="內容版面配置區 2">
            <a:extLst>
              <a:ext uri="{FF2B5EF4-FFF2-40B4-BE49-F238E27FC236}">
                <a16:creationId xmlns:a16="http://schemas.microsoft.com/office/drawing/2014/main" id="{16ECD589-6587-80DD-8E9A-C5573D9FCACD}"/>
              </a:ext>
            </a:extLst>
          </p:cNvPr>
          <p:cNvSpPr txBox="1">
            <a:spLocks/>
          </p:cNvSpPr>
          <p:nvPr/>
        </p:nvSpPr>
        <p:spPr>
          <a:xfrm>
            <a:off x="9065619" y="3648895"/>
            <a:ext cx="2562737" cy="35413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en-US" altLang="zh-TW" sz="1400" dirty="0" smtClean="0">
                <a:solidFill>
                  <a:srgbClr val="FFC000"/>
                </a:solidFill>
                <a:latin typeface="Microsoft JhengHei" panose="020B0604030504040204" pitchFamily="34" charset="-120"/>
                <a:ea typeface="Microsoft JhengHei" panose="020B0604030504040204" pitchFamily="34" charset="-120"/>
              </a:rPr>
              <a:t>Photo1: Original schematic</a:t>
            </a:r>
            <a:endParaRPr lang="zh-TW" altLang="en-US" sz="1400" dirty="0">
              <a:solidFill>
                <a:srgbClr val="FFC000"/>
              </a:solidFill>
              <a:latin typeface="Microsoft JhengHei" panose="020B0604030504040204" pitchFamily="34" charset="-120"/>
              <a:ea typeface="Microsoft JhengHei" panose="020B0604030504040204" pitchFamily="34" charset="-120"/>
            </a:endParaRPr>
          </a:p>
        </p:txBody>
      </p:sp>
      <p:pic>
        <p:nvPicPr>
          <p:cNvPr id="5" name="圖片 4"/>
          <p:cNvPicPr>
            <a:picLocks noChangeAspect="1"/>
          </p:cNvPicPr>
          <p:nvPr/>
        </p:nvPicPr>
        <p:blipFill>
          <a:blip r:embed="rId2"/>
          <a:stretch>
            <a:fillRect/>
          </a:stretch>
        </p:blipFill>
        <p:spPr>
          <a:xfrm>
            <a:off x="7898422" y="3982278"/>
            <a:ext cx="4050879" cy="2412062"/>
          </a:xfrm>
          <a:prstGeom prst="rect">
            <a:avLst/>
          </a:prstGeom>
        </p:spPr>
      </p:pic>
      <p:pic>
        <p:nvPicPr>
          <p:cNvPr id="6" name="圖片 5"/>
          <p:cNvPicPr>
            <a:picLocks noChangeAspect="1"/>
          </p:cNvPicPr>
          <p:nvPr/>
        </p:nvPicPr>
        <p:blipFill>
          <a:blip r:embed="rId3"/>
          <a:stretch>
            <a:fillRect/>
          </a:stretch>
        </p:blipFill>
        <p:spPr>
          <a:xfrm>
            <a:off x="9119938" y="506333"/>
            <a:ext cx="2773133" cy="3103451"/>
          </a:xfrm>
          <a:prstGeom prst="rect">
            <a:avLst/>
          </a:prstGeom>
        </p:spPr>
      </p:pic>
    </p:spTree>
    <p:extLst>
      <p:ext uri="{BB962C8B-B14F-4D97-AF65-F5344CB8AC3E}">
        <p14:creationId xmlns:p14="http://schemas.microsoft.com/office/powerpoint/2010/main" val="13569040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Root Cause</a:t>
            </a:r>
            <a:r>
              <a:rPr lang="zh-TW" altLang="en-US" dirty="0"/>
              <a:t> </a:t>
            </a:r>
            <a:r>
              <a:rPr lang="en-US" altLang="zh-TW" dirty="0"/>
              <a:t>Analysis</a:t>
            </a:r>
            <a:endParaRPr lang="zh-TW" altLang="en-US" dirty="0"/>
          </a:p>
        </p:txBody>
      </p:sp>
      <p:sp>
        <p:nvSpPr>
          <p:cNvPr id="3" name="內容版面配置區 2">
            <a:extLst>
              <a:ext uri="{FF2B5EF4-FFF2-40B4-BE49-F238E27FC236}">
                <a16:creationId xmlns:a16="http://schemas.microsoft.com/office/drawing/2014/main" id="{16ECD589-6587-80DD-8E9A-C5573D9FCACD}"/>
              </a:ext>
            </a:extLst>
          </p:cNvPr>
          <p:cNvSpPr txBox="1">
            <a:spLocks/>
          </p:cNvSpPr>
          <p:nvPr/>
        </p:nvSpPr>
        <p:spPr>
          <a:xfrm>
            <a:off x="716137" y="1361262"/>
            <a:ext cx="8556937" cy="4351338"/>
          </a:xfrm>
          <a:prstGeom prst="rect">
            <a:avLst/>
          </a:prstGeom>
        </p:spPr>
        <p:txBody>
          <a:bodyPr>
            <a:normAutofit/>
          </a:bodyPr>
          <a:lstStyle>
            <a:defPPr>
              <a:defRPr lang="zh-TW"/>
            </a:defPPr>
            <a:lvl1pPr marL="228600" indent="-228600">
              <a:lnSpc>
                <a:spcPct val="110000"/>
              </a:lnSpc>
              <a:spcBef>
                <a:spcPts val="1000"/>
              </a:spcBef>
              <a:buFont typeface="Arial" panose="020B0604020202020204" pitchFamily="34" charset="0"/>
              <a:buChar char="•"/>
              <a:defRPr>
                <a:solidFill>
                  <a:schemeClr val="bg1"/>
                </a:solidFill>
                <a:latin typeface="Microsoft JhengHei" panose="020B0604030504040204" pitchFamily="34" charset="-120"/>
                <a:ea typeface="Microsoft JhengHei" panose="020B0604030504040204" pitchFamily="34" charset="-120"/>
                <a:cs typeface="Arial" panose="020B0604020202020204" pitchFamily="34" charset="0"/>
              </a:defRPr>
            </a:lvl1pPr>
            <a:lvl2pPr marL="685800" indent="-228600">
              <a:lnSpc>
                <a:spcPct val="90000"/>
              </a:lnSpc>
              <a:spcBef>
                <a:spcPts val="500"/>
              </a:spcBef>
              <a:buFont typeface="Arial" panose="020B0604020202020204" pitchFamily="34" charset="0"/>
              <a:buChar char="•"/>
              <a:defRPr sz="1600">
                <a:solidFill>
                  <a:schemeClr val="bg1"/>
                </a:solidFill>
                <a:latin typeface="Arial" panose="020B0604020202020204" pitchFamily="34" charset="0"/>
                <a:ea typeface="Microsoft YaHei" panose="020B0503020204020204" pitchFamily="34" charset="-122"/>
                <a:cs typeface="Arial" panose="020B0604020202020204" pitchFamily="34" charset="0"/>
              </a:defRPr>
            </a:lvl2pPr>
            <a:lvl3pPr marL="1143000" indent="-228600">
              <a:lnSpc>
                <a:spcPct val="90000"/>
              </a:lnSpc>
              <a:spcBef>
                <a:spcPts val="500"/>
              </a:spcBef>
              <a:buFont typeface="Arial" panose="020B0604020202020204" pitchFamily="34" charset="0"/>
              <a:buChar char="•"/>
              <a:defRPr sz="1600">
                <a:solidFill>
                  <a:schemeClr val="bg1"/>
                </a:solidFill>
                <a:latin typeface="Arial" panose="020B0604020202020204" pitchFamily="34" charset="0"/>
                <a:ea typeface="Microsoft YaHei" panose="020B0503020204020204" pitchFamily="34" charset="-122"/>
                <a:cs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bg1"/>
                </a:solidFill>
                <a:latin typeface="Arial" panose="020B0604020202020204" pitchFamily="34" charset="0"/>
                <a:ea typeface="Microsoft YaHei" panose="020B0503020204020204" pitchFamily="34" charset="-122"/>
                <a:cs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bg1"/>
                </a:solidFill>
                <a:latin typeface="Arial" panose="020B0604020202020204" pitchFamily="34" charset="0"/>
                <a:ea typeface="Microsoft YaHei" panose="020B0503020204020204" pitchFamily="34" charset="-122"/>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altLang="zh-TW" dirty="0" err="1" smtClean="0">
                <a:solidFill>
                  <a:srgbClr val="FFFF00"/>
                </a:solidFill>
              </a:rPr>
              <a:t>Fii</a:t>
            </a:r>
            <a:r>
              <a:rPr lang="en-US" altLang="zh-TW" dirty="0" smtClean="0">
                <a:solidFill>
                  <a:srgbClr val="FFFF00"/>
                </a:solidFill>
              </a:rPr>
              <a:t> used the existing LED schematic symbol and layout footprint in design pool instead of apply a dedicate one due to tight schedule in the beginning of design phase.</a:t>
            </a:r>
          </a:p>
          <a:p>
            <a:endParaRPr lang="en-US" altLang="zh-TW" dirty="0">
              <a:solidFill>
                <a:srgbClr val="FFFF00"/>
              </a:solidFill>
            </a:endParaRPr>
          </a:p>
          <a:p>
            <a:r>
              <a:rPr lang="en-US" altLang="zh-TW" dirty="0" smtClean="0">
                <a:solidFill>
                  <a:srgbClr val="FFFF00"/>
                </a:solidFill>
              </a:rPr>
              <a:t>However, the circuit design is followed by the LED chip we use, and the silk printing of polarity on the PCB is matched with LED chip, which is guarantee the design functionality and production.</a:t>
            </a:r>
            <a:endParaRPr lang="zh-TW" altLang="en-US" dirty="0">
              <a:solidFill>
                <a:srgbClr val="FFFF00"/>
              </a:solidFill>
            </a:endParaRPr>
          </a:p>
        </p:txBody>
      </p:sp>
      <p:pic>
        <p:nvPicPr>
          <p:cNvPr id="7" name="圖片 6"/>
          <p:cNvPicPr>
            <a:picLocks noChangeAspect="1"/>
          </p:cNvPicPr>
          <p:nvPr/>
        </p:nvPicPr>
        <p:blipFill>
          <a:blip r:embed="rId2"/>
          <a:stretch>
            <a:fillRect/>
          </a:stretch>
        </p:blipFill>
        <p:spPr>
          <a:xfrm>
            <a:off x="6086507" y="3720974"/>
            <a:ext cx="4101658" cy="2634746"/>
          </a:xfrm>
          <a:prstGeom prst="rect">
            <a:avLst/>
          </a:prstGeom>
        </p:spPr>
      </p:pic>
      <p:sp>
        <p:nvSpPr>
          <p:cNvPr id="8" name="內容版面配置區 2">
            <a:extLst>
              <a:ext uri="{FF2B5EF4-FFF2-40B4-BE49-F238E27FC236}">
                <a16:creationId xmlns:a16="http://schemas.microsoft.com/office/drawing/2014/main" id="{16ECD589-6587-80DD-8E9A-C5573D9FCACD}"/>
              </a:ext>
            </a:extLst>
          </p:cNvPr>
          <p:cNvSpPr txBox="1">
            <a:spLocks/>
          </p:cNvSpPr>
          <p:nvPr/>
        </p:nvSpPr>
        <p:spPr>
          <a:xfrm>
            <a:off x="1257963" y="6224724"/>
            <a:ext cx="3341197" cy="35413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en-US" altLang="zh-TW" sz="1400" dirty="0" smtClean="0">
                <a:solidFill>
                  <a:srgbClr val="FFC000"/>
                </a:solidFill>
                <a:latin typeface="Microsoft JhengHei" panose="020B0604030504040204" pitchFamily="34" charset="-120"/>
                <a:ea typeface="Microsoft JhengHei" panose="020B0604030504040204" pitchFamily="34" charset="-120"/>
              </a:rPr>
              <a:t>Photo3: Datasheet Anode mark</a:t>
            </a:r>
            <a:endParaRPr lang="zh-TW" altLang="en-US" sz="1400" dirty="0">
              <a:solidFill>
                <a:srgbClr val="FFC000"/>
              </a:solidFill>
              <a:latin typeface="Microsoft JhengHei" panose="020B0604030504040204" pitchFamily="34" charset="-120"/>
              <a:ea typeface="Microsoft JhengHei" panose="020B0604030504040204" pitchFamily="34" charset="-120"/>
            </a:endParaRPr>
          </a:p>
        </p:txBody>
      </p:sp>
      <p:sp>
        <p:nvSpPr>
          <p:cNvPr id="9" name="內容版面配置區 2">
            <a:extLst>
              <a:ext uri="{FF2B5EF4-FFF2-40B4-BE49-F238E27FC236}">
                <a16:creationId xmlns:a16="http://schemas.microsoft.com/office/drawing/2014/main" id="{16ECD589-6587-80DD-8E9A-C5573D9FCACD}"/>
              </a:ext>
            </a:extLst>
          </p:cNvPr>
          <p:cNvSpPr txBox="1">
            <a:spLocks/>
          </p:cNvSpPr>
          <p:nvPr/>
        </p:nvSpPr>
        <p:spPr>
          <a:xfrm>
            <a:off x="6006199" y="6320564"/>
            <a:ext cx="3042433" cy="35413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en-US" altLang="zh-TW" sz="1400" dirty="0" smtClean="0">
                <a:solidFill>
                  <a:srgbClr val="FFC000"/>
                </a:solidFill>
                <a:latin typeface="Microsoft JhengHei" panose="020B0604030504040204" pitchFamily="34" charset="-120"/>
                <a:ea typeface="Microsoft JhengHei" panose="020B0604030504040204" pitchFamily="34" charset="-120"/>
              </a:rPr>
              <a:t>Photo4: Eagle LED Anode mark</a:t>
            </a:r>
            <a:endParaRPr lang="zh-TW" altLang="en-US" sz="1400" dirty="0">
              <a:solidFill>
                <a:srgbClr val="FFC000"/>
              </a:solidFill>
              <a:latin typeface="Microsoft JhengHei" panose="020B0604030504040204" pitchFamily="34" charset="-120"/>
              <a:ea typeface="Microsoft JhengHei" panose="020B0604030504040204" pitchFamily="34" charset="-120"/>
            </a:endParaRPr>
          </a:p>
        </p:txBody>
      </p:sp>
      <p:pic>
        <p:nvPicPr>
          <p:cNvPr id="10" name="圖片 9"/>
          <p:cNvPicPr>
            <a:picLocks noChangeAspect="1"/>
          </p:cNvPicPr>
          <p:nvPr/>
        </p:nvPicPr>
        <p:blipFill>
          <a:blip r:embed="rId3"/>
          <a:stretch>
            <a:fillRect/>
          </a:stretch>
        </p:blipFill>
        <p:spPr>
          <a:xfrm>
            <a:off x="1375121" y="3894076"/>
            <a:ext cx="3114155" cy="2288542"/>
          </a:xfrm>
          <a:prstGeom prst="rect">
            <a:avLst/>
          </a:prstGeom>
        </p:spPr>
      </p:pic>
      <p:sp>
        <p:nvSpPr>
          <p:cNvPr id="4" name="文字方塊 3"/>
          <p:cNvSpPr txBox="1"/>
          <p:nvPr/>
        </p:nvSpPr>
        <p:spPr>
          <a:xfrm>
            <a:off x="6744542" y="3857862"/>
            <a:ext cx="2163778" cy="400110"/>
          </a:xfrm>
          <a:prstGeom prst="rect">
            <a:avLst/>
          </a:prstGeom>
          <a:solidFill>
            <a:schemeClr val="tx1"/>
          </a:solidFill>
        </p:spPr>
        <p:txBody>
          <a:bodyPr wrap="square" rtlCol="0">
            <a:spAutoFit/>
          </a:bodyPr>
          <a:lstStyle/>
          <a:p>
            <a:r>
              <a:rPr lang="en-US" altLang="zh-TW" sz="1000" dirty="0">
                <a:solidFill>
                  <a:srgbClr val="FF0000"/>
                </a:solidFill>
              </a:rPr>
              <a:t>P</a:t>
            </a:r>
            <a:r>
              <a:rPr lang="en-US" altLang="zh-TW" sz="1000" dirty="0" smtClean="0">
                <a:solidFill>
                  <a:srgbClr val="FF0000"/>
                </a:solidFill>
              </a:rPr>
              <a:t>olarity index</a:t>
            </a:r>
            <a:r>
              <a:rPr lang="zh-TW" altLang="en-US" sz="1000" dirty="0" smtClean="0">
                <a:solidFill>
                  <a:srgbClr val="FF0000"/>
                </a:solidFill>
              </a:rPr>
              <a:t> </a:t>
            </a:r>
            <a:r>
              <a:rPr lang="en-US" altLang="zh-TW" sz="1000" dirty="0" smtClean="0">
                <a:solidFill>
                  <a:srgbClr val="FF0000"/>
                </a:solidFill>
              </a:rPr>
              <a:t>on </a:t>
            </a:r>
            <a:r>
              <a:rPr lang="en-US" altLang="zh-TW" sz="1000" dirty="0">
                <a:solidFill>
                  <a:srgbClr val="FF0000"/>
                </a:solidFill>
              </a:rPr>
              <a:t>PCB silk </a:t>
            </a:r>
            <a:r>
              <a:rPr lang="en-US" altLang="zh-TW" sz="1000" dirty="0" smtClean="0">
                <a:solidFill>
                  <a:srgbClr val="FF0000"/>
                </a:solidFill>
              </a:rPr>
              <a:t>printing</a:t>
            </a:r>
            <a:endParaRPr lang="zh-TW" altLang="en-US" sz="1000" dirty="0">
              <a:solidFill>
                <a:srgbClr val="FF0000"/>
              </a:solidFill>
            </a:endParaRPr>
          </a:p>
        </p:txBody>
      </p:sp>
      <p:sp>
        <p:nvSpPr>
          <p:cNvPr id="11" name="文字方塊 10"/>
          <p:cNvSpPr txBox="1"/>
          <p:nvPr/>
        </p:nvSpPr>
        <p:spPr>
          <a:xfrm>
            <a:off x="8656443" y="4681692"/>
            <a:ext cx="2163778" cy="246221"/>
          </a:xfrm>
          <a:prstGeom prst="rect">
            <a:avLst/>
          </a:prstGeom>
          <a:solidFill>
            <a:schemeClr val="tx1"/>
          </a:solidFill>
        </p:spPr>
        <p:txBody>
          <a:bodyPr wrap="square" rtlCol="0">
            <a:spAutoFit/>
          </a:bodyPr>
          <a:lstStyle/>
          <a:p>
            <a:r>
              <a:rPr lang="en-US" altLang="zh-TW" sz="1000" dirty="0" smtClean="0">
                <a:solidFill>
                  <a:srgbClr val="FF0000"/>
                </a:solidFill>
              </a:rPr>
              <a:t>polarity index of LED chip </a:t>
            </a:r>
            <a:endParaRPr lang="zh-TW" altLang="en-US" sz="1000" dirty="0">
              <a:solidFill>
                <a:srgbClr val="FF0000"/>
              </a:solidFill>
            </a:endParaRPr>
          </a:p>
        </p:txBody>
      </p:sp>
      <p:cxnSp>
        <p:nvCxnSpPr>
          <p:cNvPr id="6" name="直線單箭頭接點 5"/>
          <p:cNvCxnSpPr/>
          <p:nvPr/>
        </p:nvCxnSpPr>
        <p:spPr>
          <a:xfrm>
            <a:off x="7641126" y="4257972"/>
            <a:ext cx="18106" cy="323081"/>
          </a:xfrm>
          <a:prstGeom prst="straightConnector1">
            <a:avLst/>
          </a:prstGeom>
          <a:ln w="19050">
            <a:solidFill>
              <a:srgbClr val="FF0000">
                <a:alpha val="6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線單箭頭接點 12"/>
          <p:cNvCxnSpPr>
            <a:stCxn id="11" idx="1"/>
          </p:cNvCxnSpPr>
          <p:nvPr/>
        </p:nvCxnSpPr>
        <p:spPr>
          <a:xfrm flipH="1">
            <a:off x="8137336" y="4804803"/>
            <a:ext cx="519107" cy="61133"/>
          </a:xfrm>
          <a:prstGeom prst="straightConnector1">
            <a:avLst/>
          </a:prstGeom>
          <a:ln w="19050">
            <a:solidFill>
              <a:srgbClr val="FF0000">
                <a:alpha val="60000"/>
              </a:srgb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96739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solidFill>
                  <a:prstClr val="white"/>
                </a:solidFill>
                <a:latin typeface="Microsoft YaHei" panose="020B0503020204020204" pitchFamily="34" charset="-122"/>
                <a:ea typeface="Microsoft YaHei" panose="020B0503020204020204" pitchFamily="34" charset="-122"/>
              </a:rPr>
              <a:t>Corrective Action</a:t>
            </a:r>
            <a:endParaRPr lang="zh-TW" altLang="en-US" dirty="0"/>
          </a:p>
        </p:txBody>
      </p:sp>
      <p:sp>
        <p:nvSpPr>
          <p:cNvPr id="3" name="內容版面配置區 2">
            <a:extLst>
              <a:ext uri="{FF2B5EF4-FFF2-40B4-BE49-F238E27FC236}">
                <a16:creationId xmlns:a16="http://schemas.microsoft.com/office/drawing/2014/main" id="{B352DF18-56F7-ECAE-A440-9928FEC1F727}"/>
              </a:ext>
            </a:extLst>
          </p:cNvPr>
          <p:cNvSpPr txBox="1">
            <a:spLocks/>
          </p:cNvSpPr>
          <p:nvPr/>
        </p:nvSpPr>
        <p:spPr>
          <a:xfrm>
            <a:off x="765087" y="1050325"/>
            <a:ext cx="8266739" cy="5128054"/>
          </a:xfrm>
          <a:prstGeom prst="rect">
            <a:avLst/>
          </a:prstGeom>
        </p:spPr>
        <p:txBody>
          <a:bodyPr>
            <a:normAutofit/>
          </a:bodyPr>
          <a:lstStyle>
            <a:defPPr>
              <a:defRPr lang="zh-TW"/>
            </a:defPPr>
            <a:lvl1pPr marL="228600" indent="-228600">
              <a:lnSpc>
                <a:spcPct val="110000"/>
              </a:lnSpc>
              <a:spcBef>
                <a:spcPts val="1000"/>
              </a:spcBef>
              <a:buFont typeface="Arial" panose="020B0604020202020204" pitchFamily="34" charset="0"/>
              <a:buChar char="•"/>
              <a:defRPr>
                <a:solidFill>
                  <a:schemeClr val="bg1"/>
                </a:solidFill>
                <a:latin typeface="Microsoft JhengHei" panose="020B0604030504040204" pitchFamily="34" charset="-120"/>
                <a:ea typeface="Microsoft JhengHei" panose="020B0604030504040204" pitchFamily="34" charset="-120"/>
                <a:cs typeface="Arial" panose="020B0604020202020204" pitchFamily="34" charset="0"/>
              </a:defRPr>
            </a:lvl1pPr>
            <a:lvl2pPr marL="685800" indent="-228600">
              <a:lnSpc>
                <a:spcPct val="90000"/>
              </a:lnSpc>
              <a:spcBef>
                <a:spcPts val="500"/>
              </a:spcBef>
              <a:buFont typeface="Arial" panose="020B0604020202020204" pitchFamily="34" charset="0"/>
              <a:buChar char="•"/>
              <a:defRPr sz="1600">
                <a:solidFill>
                  <a:schemeClr val="bg1"/>
                </a:solidFill>
                <a:latin typeface="Arial" panose="020B0604020202020204" pitchFamily="34" charset="0"/>
                <a:ea typeface="Microsoft YaHei" panose="020B0503020204020204" pitchFamily="34" charset="-122"/>
                <a:cs typeface="Arial" panose="020B0604020202020204" pitchFamily="34" charset="0"/>
              </a:defRPr>
            </a:lvl2pPr>
            <a:lvl3pPr marL="1143000" indent="-228600">
              <a:lnSpc>
                <a:spcPct val="90000"/>
              </a:lnSpc>
              <a:spcBef>
                <a:spcPts val="500"/>
              </a:spcBef>
              <a:buFont typeface="Arial" panose="020B0604020202020204" pitchFamily="34" charset="0"/>
              <a:buChar char="•"/>
              <a:defRPr sz="1600">
                <a:solidFill>
                  <a:schemeClr val="bg1"/>
                </a:solidFill>
                <a:latin typeface="Arial" panose="020B0604020202020204" pitchFamily="34" charset="0"/>
                <a:ea typeface="Microsoft YaHei" panose="020B0503020204020204" pitchFamily="34" charset="-122"/>
                <a:cs typeface="Arial" panose="020B0604020202020204" pitchFamily="34" charset="0"/>
              </a:defRPr>
            </a:lvl3pPr>
            <a:lvl4pPr marL="1600200" indent="-228600">
              <a:lnSpc>
                <a:spcPct val="90000"/>
              </a:lnSpc>
              <a:spcBef>
                <a:spcPts val="500"/>
              </a:spcBef>
              <a:buFont typeface="Arial" panose="020B0604020202020204" pitchFamily="34" charset="0"/>
              <a:buChar char="•"/>
              <a:defRPr sz="1600">
                <a:solidFill>
                  <a:schemeClr val="bg1"/>
                </a:solidFill>
                <a:latin typeface="Arial" panose="020B0604020202020204" pitchFamily="34" charset="0"/>
                <a:ea typeface="Microsoft YaHei" panose="020B0503020204020204" pitchFamily="34" charset="-122"/>
                <a:cs typeface="Arial" panose="020B0604020202020204" pitchFamily="34" charset="0"/>
              </a:defRPr>
            </a:lvl4pPr>
            <a:lvl5pPr marL="2057400" indent="-228600">
              <a:lnSpc>
                <a:spcPct val="90000"/>
              </a:lnSpc>
              <a:spcBef>
                <a:spcPts val="500"/>
              </a:spcBef>
              <a:buFont typeface="Arial" panose="020B0604020202020204" pitchFamily="34" charset="0"/>
              <a:buChar char="•"/>
              <a:defRPr sz="1600">
                <a:solidFill>
                  <a:schemeClr val="bg1"/>
                </a:solidFill>
                <a:latin typeface="Arial" panose="020B0604020202020204" pitchFamily="34" charset="0"/>
                <a:ea typeface="Microsoft YaHei" panose="020B0503020204020204" pitchFamily="34" charset="-122"/>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altLang="zh-TW" dirty="0" smtClean="0">
                <a:solidFill>
                  <a:srgbClr val="FFFF00"/>
                </a:solidFill>
              </a:rPr>
              <a:t>Corrected </a:t>
            </a:r>
            <a:r>
              <a:rPr lang="en-US" altLang="zh-TW" dirty="0" smtClean="0">
                <a:solidFill>
                  <a:srgbClr val="FFFF00"/>
                </a:solidFill>
              </a:rPr>
              <a:t>the symbol of LED chip to the schematic.</a:t>
            </a:r>
            <a:endParaRPr lang="en-US" altLang="zh-TW" dirty="0">
              <a:solidFill>
                <a:srgbClr val="FFFF00"/>
              </a:solidFill>
            </a:endParaRPr>
          </a:p>
          <a:p>
            <a:endParaRPr lang="en-US" altLang="zh-TW" dirty="0" smtClean="0">
              <a:solidFill>
                <a:srgbClr val="FFFF00"/>
              </a:solidFill>
            </a:endParaRPr>
          </a:p>
          <a:p>
            <a:pPr marL="0" indent="0">
              <a:buNone/>
            </a:pPr>
            <a:endParaRPr lang="en-US" altLang="zh-TW" dirty="0">
              <a:solidFill>
                <a:srgbClr val="FFFF00"/>
              </a:solidFill>
            </a:endParaRPr>
          </a:p>
          <a:p>
            <a:r>
              <a:rPr lang="en-US" altLang="zh-TW" dirty="0" err="1" smtClean="0">
                <a:solidFill>
                  <a:srgbClr val="FFFF00"/>
                </a:solidFill>
              </a:rPr>
              <a:t>Fii</a:t>
            </a:r>
            <a:r>
              <a:rPr lang="en-US" altLang="zh-TW" dirty="0" smtClean="0">
                <a:solidFill>
                  <a:srgbClr val="FFFF00"/>
                </a:solidFill>
              </a:rPr>
              <a:t> RD will review the parts have polarity requirement and compared its corresponding symbol/footprint by checklist to make it won’t have mismatch issue in future </a:t>
            </a:r>
            <a:r>
              <a:rPr lang="en-US" altLang="zh-TW" dirty="0" smtClean="0">
                <a:solidFill>
                  <a:srgbClr val="FFFF00"/>
                </a:solidFill>
              </a:rPr>
              <a:t>projects.</a:t>
            </a:r>
            <a:endParaRPr lang="zh-TW" altLang="en-US" dirty="0">
              <a:solidFill>
                <a:srgbClr val="FFFF00"/>
              </a:solidFill>
            </a:endParaRPr>
          </a:p>
        </p:txBody>
      </p:sp>
      <p:sp>
        <p:nvSpPr>
          <p:cNvPr id="5" name="內容版面配置區 2">
            <a:extLst>
              <a:ext uri="{FF2B5EF4-FFF2-40B4-BE49-F238E27FC236}">
                <a16:creationId xmlns:a16="http://schemas.microsoft.com/office/drawing/2014/main" id="{16ECD589-6587-80DD-8E9A-C5573D9FCACD}"/>
              </a:ext>
            </a:extLst>
          </p:cNvPr>
          <p:cNvSpPr txBox="1">
            <a:spLocks/>
          </p:cNvSpPr>
          <p:nvPr/>
        </p:nvSpPr>
        <p:spPr>
          <a:xfrm>
            <a:off x="9031826" y="3780187"/>
            <a:ext cx="2562737" cy="35413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Arial" panose="020B0604020202020204" pitchFamily="34" charset="0"/>
                <a:ea typeface="Microsoft YaHei" panose="020B0503020204020204" pitchFamily="34" charset="-122"/>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en-US" altLang="zh-TW" sz="1400" dirty="0" smtClean="0">
                <a:solidFill>
                  <a:srgbClr val="FFC000"/>
                </a:solidFill>
                <a:latin typeface="Microsoft JhengHei" panose="020B0604030504040204" pitchFamily="34" charset="-120"/>
                <a:ea typeface="Microsoft JhengHei" panose="020B0604030504040204" pitchFamily="34" charset="-120"/>
              </a:rPr>
              <a:t>Photo5: Correct schematic</a:t>
            </a:r>
            <a:endParaRPr lang="zh-TW" altLang="en-US" sz="1400" dirty="0">
              <a:solidFill>
                <a:srgbClr val="FFC000"/>
              </a:solidFill>
              <a:latin typeface="Microsoft JhengHei" panose="020B0604030504040204" pitchFamily="34" charset="-120"/>
              <a:ea typeface="Microsoft JhengHei" panose="020B0604030504040204" pitchFamily="34" charset="-120"/>
            </a:endParaRPr>
          </a:p>
        </p:txBody>
      </p:sp>
      <p:pic>
        <p:nvPicPr>
          <p:cNvPr id="6" name="圖片 5"/>
          <p:cNvPicPr>
            <a:picLocks noChangeAspect="1"/>
          </p:cNvPicPr>
          <p:nvPr/>
        </p:nvPicPr>
        <p:blipFill>
          <a:blip r:embed="rId2"/>
          <a:stretch>
            <a:fillRect/>
          </a:stretch>
        </p:blipFill>
        <p:spPr>
          <a:xfrm>
            <a:off x="9095198" y="552262"/>
            <a:ext cx="2848033" cy="3200493"/>
          </a:xfrm>
          <a:prstGeom prst="rect">
            <a:avLst/>
          </a:prstGeom>
        </p:spPr>
      </p:pic>
    </p:spTree>
    <p:extLst>
      <p:ext uri="{BB962C8B-B14F-4D97-AF65-F5344CB8AC3E}">
        <p14:creationId xmlns:p14="http://schemas.microsoft.com/office/powerpoint/2010/main" val="2184826749"/>
      </p:ext>
    </p:extLst>
  </p:cSld>
  <p:clrMapOvr>
    <a:masterClrMapping/>
  </p:clrMapOvr>
  <p:timing>
    <p:tnLst>
      <p:par>
        <p:cTn id="1" dur="indefinite" restart="never" nodeType="tmRoot"/>
      </p:par>
    </p:tnLst>
  </p:timing>
</p:sld>
</file>

<file path=ppt/theme/theme1.xml><?xml version="1.0" encoding="utf-8"?>
<a:theme xmlns:a="http://schemas.openxmlformats.org/drawingml/2006/main" name="切割線">
  <a:themeElements>
    <a:clrScheme name="切割線">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切割線">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切割線">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1402</TotalTime>
  <Words>222</Words>
  <Application>Microsoft Office PowerPoint</Application>
  <PresentationFormat>寬螢幕</PresentationFormat>
  <Paragraphs>49</Paragraphs>
  <Slides>5</Slides>
  <Notes>0</Notes>
  <HiddenSlides>0</HiddenSlides>
  <MMClips>0</MMClips>
  <ScaleCrop>false</ScaleCrop>
  <HeadingPairs>
    <vt:vector size="6" baseType="variant">
      <vt:variant>
        <vt:lpstr>使用字型</vt:lpstr>
      </vt:variant>
      <vt:variant>
        <vt:i4>10</vt:i4>
      </vt:variant>
      <vt:variant>
        <vt:lpstr>佈景主題</vt:lpstr>
      </vt:variant>
      <vt:variant>
        <vt:i4>1</vt:i4>
      </vt:variant>
      <vt:variant>
        <vt:lpstr>投影片標題</vt:lpstr>
      </vt:variant>
      <vt:variant>
        <vt:i4>5</vt:i4>
      </vt:variant>
    </vt:vector>
  </HeadingPairs>
  <TitlesOfParts>
    <vt:vector size="16" baseType="lpstr">
      <vt:lpstr>Microsoft YaHei</vt:lpstr>
      <vt:lpstr>SimSun</vt:lpstr>
      <vt:lpstr>幼圆</vt:lpstr>
      <vt:lpstr>Microsoft JhengHei</vt:lpstr>
      <vt:lpstr>Microsoft JhengHei</vt:lpstr>
      <vt:lpstr>新細明體</vt:lpstr>
      <vt:lpstr>Arial</vt:lpstr>
      <vt:lpstr>Calibri</vt:lpstr>
      <vt:lpstr>Century Gothic</vt:lpstr>
      <vt:lpstr>Wingdings 3</vt:lpstr>
      <vt:lpstr>切割線</vt:lpstr>
      <vt:lpstr>PowerPoint 簡報</vt:lpstr>
      <vt:lpstr>PowerPoint 簡報</vt:lpstr>
      <vt:lpstr>Problem Description</vt:lpstr>
      <vt:lpstr>Root Cause Analysis</vt:lpstr>
      <vt:lpstr>Corrective Action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Mio</dc:creator>
  <cp:lastModifiedBy>蔣弘昱</cp:lastModifiedBy>
  <cp:revision>2159</cp:revision>
  <dcterms:created xsi:type="dcterms:W3CDTF">2023-03-10T04:17:29Z</dcterms:created>
  <dcterms:modified xsi:type="dcterms:W3CDTF">2023-05-24T11:53:50Z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5514CC4B6A2831CB59AF0A642C446851_43</vt:lpwstr>
  </property>
  <property fmtid="{D5CDD505-2E9C-101B-9397-08002B2CF9AE}" pid="3" name="KSOProductBuildVer">
    <vt:lpwstr>1028-5.2.1.7798</vt:lpwstr>
  </property>
</Properties>
</file>